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4" r:id="rId3"/>
    <p:sldId id="273" r:id="rId4"/>
    <p:sldId id="303" r:id="rId5"/>
    <p:sldId id="292" r:id="rId6"/>
    <p:sldId id="305" r:id="rId7"/>
    <p:sldId id="295" r:id="rId8"/>
    <p:sldId id="306" r:id="rId9"/>
    <p:sldId id="296" r:id="rId10"/>
    <p:sldId id="307" r:id="rId11"/>
    <p:sldId id="308" r:id="rId12"/>
    <p:sldId id="309" r:id="rId13"/>
    <p:sldId id="300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E38D8-130F-FC02-3B00-0CC42764E282}" v="1" dt="2024-10-18T23:56:32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Karthi R [CSE]" userId="S::r_karthi@cb.amrita.edu::6f03f971-6ec5-4c0d-b3ae-8b2e9498d92d" providerId="AD" clId="Web-{DEBE38D8-130F-FC02-3B00-0CC42764E282}"/>
    <pc:docChg chg="modSld">
      <pc:chgData name="Dr. Karthi R [CSE]" userId="S::r_karthi@cb.amrita.edu::6f03f971-6ec5-4c0d-b3ae-8b2e9498d92d" providerId="AD" clId="Web-{DEBE38D8-130F-FC02-3B00-0CC42764E282}" dt="2024-10-18T23:56:32.034" v="0" actId="1076"/>
      <pc:docMkLst>
        <pc:docMk/>
      </pc:docMkLst>
      <pc:sldChg chg="modSp">
        <pc:chgData name="Dr. Karthi R [CSE]" userId="S::r_karthi@cb.amrita.edu::6f03f971-6ec5-4c0d-b3ae-8b2e9498d92d" providerId="AD" clId="Web-{DEBE38D8-130F-FC02-3B00-0CC42764E282}" dt="2024-10-18T23:56:32.034" v="0" actId="1076"/>
        <pc:sldMkLst>
          <pc:docMk/>
          <pc:sldMk cId="1537671569" sldId="322"/>
        </pc:sldMkLst>
        <pc:picChg chg="mod">
          <ac:chgData name="Dr. Karthi R [CSE]" userId="S::r_karthi@cb.amrita.edu::6f03f971-6ec5-4c0d-b3ae-8b2e9498d92d" providerId="AD" clId="Web-{DEBE38D8-130F-FC02-3B00-0CC42764E282}" dt="2024-10-18T23:56:32.034" v="0" actId="1076"/>
          <ac:picMkLst>
            <pc:docMk/>
            <pc:sldMk cId="1537671569" sldId="322"/>
            <ac:picMk id="7" creationId="{1A40F636-1ED3-E093-692C-BF496DB137EB}"/>
          </ac:picMkLst>
        </pc:picChg>
      </pc:sldChg>
    </pc:docChg>
  </pc:docChgLst>
  <pc:docChgLst>
    <pc:chgData name="Dr. Vishnu S - [CSE]" userId="13eda3e6-41ff-4fd3-a65a-9e61b3fe2353" providerId="ADAL" clId="{EA5D797E-7EE9-4FB4-B34E-DA40CEF6278C}"/>
    <pc:docChg chg="undo redo custSel addSld delSld modSld sldOrd">
      <pc:chgData name="Dr. Vishnu S - [CSE]" userId="13eda3e6-41ff-4fd3-a65a-9e61b3fe2353" providerId="ADAL" clId="{EA5D797E-7EE9-4FB4-B34E-DA40CEF6278C}" dt="2024-10-13T06:57:38.554" v="1691" actId="1035"/>
      <pc:docMkLst>
        <pc:docMk/>
      </pc:docMkLst>
      <pc:sldChg chg="addSp delSp modSp mod ord">
        <pc:chgData name="Dr. Vishnu S - [CSE]" userId="13eda3e6-41ff-4fd3-a65a-9e61b3fe2353" providerId="ADAL" clId="{EA5D797E-7EE9-4FB4-B34E-DA40CEF6278C}" dt="2024-10-13T03:33:00.270" v="585" actId="1076"/>
        <pc:sldMkLst>
          <pc:docMk/>
          <pc:sldMk cId="2487820472" sldId="300"/>
        </pc:sldMkLst>
        <pc:spChg chg="mod">
          <ac:chgData name="Dr. Vishnu S - [CSE]" userId="13eda3e6-41ff-4fd3-a65a-9e61b3fe2353" providerId="ADAL" clId="{EA5D797E-7EE9-4FB4-B34E-DA40CEF6278C}" dt="2024-10-13T03:33:00.270" v="585" actId="1076"/>
          <ac:spMkLst>
            <pc:docMk/>
            <pc:sldMk cId="2487820472" sldId="300"/>
            <ac:spMk id="2" creationId="{14AA6E19-BAAE-8119-8955-E8C850C75B6F}"/>
          </ac:spMkLst>
        </pc:spChg>
        <pc:spChg chg="add mod">
          <ac:chgData name="Dr. Vishnu S - [CSE]" userId="13eda3e6-41ff-4fd3-a65a-9e61b3fe2353" providerId="ADAL" clId="{EA5D797E-7EE9-4FB4-B34E-DA40CEF6278C}" dt="2024-10-13T03:24:59.040" v="424"/>
          <ac:spMkLst>
            <pc:docMk/>
            <pc:sldMk cId="2487820472" sldId="300"/>
            <ac:spMk id="3" creationId="{083CCC65-C68F-C78F-2279-F6A5E9CAA546}"/>
          </ac:spMkLst>
        </pc:spChg>
        <pc:spChg chg="add del mod">
          <ac:chgData name="Dr. Vishnu S - [CSE]" userId="13eda3e6-41ff-4fd3-a65a-9e61b3fe2353" providerId="ADAL" clId="{EA5D797E-7EE9-4FB4-B34E-DA40CEF6278C}" dt="2024-10-13T03:32:51.129" v="581" actId="478"/>
          <ac:spMkLst>
            <pc:docMk/>
            <pc:sldMk cId="2487820472" sldId="300"/>
            <ac:spMk id="15" creationId="{36A6A40F-18D6-CB84-013F-A80B807B15C2}"/>
          </ac:spMkLst>
        </pc:spChg>
        <pc:spChg chg="add del mod">
          <ac:chgData name="Dr. Vishnu S - [CSE]" userId="13eda3e6-41ff-4fd3-a65a-9e61b3fe2353" providerId="ADAL" clId="{EA5D797E-7EE9-4FB4-B34E-DA40CEF6278C}" dt="2024-10-13T03:32:51.997" v="582" actId="478"/>
          <ac:spMkLst>
            <pc:docMk/>
            <pc:sldMk cId="2487820472" sldId="300"/>
            <ac:spMk id="16" creationId="{8383289D-1B00-2159-BC6D-451AE6BB40CA}"/>
          </ac:spMkLst>
        </pc:spChg>
        <pc:spChg chg="add del mod">
          <ac:chgData name="Dr. Vishnu S - [CSE]" userId="13eda3e6-41ff-4fd3-a65a-9e61b3fe2353" providerId="ADAL" clId="{EA5D797E-7EE9-4FB4-B34E-DA40CEF6278C}" dt="2024-10-13T03:32:54.680" v="584" actId="478"/>
          <ac:spMkLst>
            <pc:docMk/>
            <pc:sldMk cId="2487820472" sldId="300"/>
            <ac:spMk id="19" creationId="{682714F4-B1A2-0E34-4205-7E2EE450BF94}"/>
          </ac:spMkLst>
        </pc:spChg>
        <pc:picChg chg="del">
          <ac:chgData name="Dr. Vishnu S - [CSE]" userId="13eda3e6-41ff-4fd3-a65a-9e61b3fe2353" providerId="ADAL" clId="{EA5D797E-7EE9-4FB4-B34E-DA40CEF6278C}" dt="2024-10-13T03:15:59.713" v="407" actId="478"/>
          <ac:picMkLst>
            <pc:docMk/>
            <pc:sldMk cId="2487820472" sldId="300"/>
            <ac:picMk id="7" creationId="{63ACFEC3-1397-7016-DEA6-56389040D6D9}"/>
          </ac:picMkLst>
        </pc:picChg>
        <pc:picChg chg="add del mod">
          <ac:chgData name="Dr. Vishnu S - [CSE]" userId="13eda3e6-41ff-4fd3-a65a-9e61b3fe2353" providerId="ADAL" clId="{EA5D797E-7EE9-4FB4-B34E-DA40CEF6278C}" dt="2024-10-13T03:26:18.823" v="430" actId="478"/>
          <ac:picMkLst>
            <pc:docMk/>
            <pc:sldMk cId="2487820472" sldId="300"/>
            <ac:picMk id="9" creationId="{A7DE44A4-F769-6CBE-F677-2555A22FDB0B}"/>
          </ac:picMkLst>
        </pc:picChg>
        <pc:picChg chg="del">
          <ac:chgData name="Dr. Vishnu S - [CSE]" userId="13eda3e6-41ff-4fd3-a65a-9e61b3fe2353" providerId="ADAL" clId="{EA5D797E-7EE9-4FB4-B34E-DA40CEF6278C}" dt="2024-10-13T03:24:21.087" v="410" actId="478"/>
          <ac:picMkLst>
            <pc:docMk/>
            <pc:sldMk cId="2487820472" sldId="300"/>
            <ac:picMk id="11" creationId="{A682D7DE-7CC2-25C3-B45C-6E987B97275A}"/>
          </ac:picMkLst>
        </pc:picChg>
        <pc:picChg chg="add del mod">
          <ac:chgData name="Dr. Vishnu S - [CSE]" userId="13eda3e6-41ff-4fd3-a65a-9e61b3fe2353" providerId="ADAL" clId="{EA5D797E-7EE9-4FB4-B34E-DA40CEF6278C}" dt="2024-10-13T03:32:50.309" v="580" actId="478"/>
          <ac:picMkLst>
            <pc:docMk/>
            <pc:sldMk cId="2487820472" sldId="300"/>
            <ac:picMk id="12" creationId="{74A3674A-A263-2369-F6BB-1F8EBC57A469}"/>
          </ac:picMkLst>
        </pc:picChg>
        <pc:picChg chg="add del mod">
          <ac:chgData name="Dr. Vishnu S - [CSE]" userId="13eda3e6-41ff-4fd3-a65a-9e61b3fe2353" providerId="ADAL" clId="{EA5D797E-7EE9-4FB4-B34E-DA40CEF6278C}" dt="2024-10-13T03:32:49.264" v="579" actId="478"/>
          <ac:picMkLst>
            <pc:docMk/>
            <pc:sldMk cId="2487820472" sldId="300"/>
            <ac:picMk id="14" creationId="{C10C30A2-257E-B791-93FD-D242F226391C}"/>
          </ac:picMkLst>
        </pc:picChg>
        <pc:picChg chg="add del mod">
          <ac:chgData name="Dr. Vishnu S - [CSE]" userId="13eda3e6-41ff-4fd3-a65a-9e61b3fe2353" providerId="ADAL" clId="{EA5D797E-7EE9-4FB4-B34E-DA40CEF6278C}" dt="2024-10-13T03:32:52.627" v="583" actId="478"/>
          <ac:picMkLst>
            <pc:docMk/>
            <pc:sldMk cId="2487820472" sldId="300"/>
            <ac:picMk id="18" creationId="{B117988E-9A32-53B9-4B7B-A8541AA41407}"/>
          </ac:picMkLst>
        </pc:picChg>
      </pc:sldChg>
      <pc:sldChg chg="modSp mod">
        <pc:chgData name="Dr. Vishnu S - [CSE]" userId="13eda3e6-41ff-4fd3-a65a-9e61b3fe2353" providerId="ADAL" clId="{EA5D797E-7EE9-4FB4-B34E-DA40CEF6278C}" dt="2024-10-13T06:57:01.801" v="1683" actId="20577"/>
        <pc:sldMkLst>
          <pc:docMk/>
          <pc:sldMk cId="830066726" sldId="304"/>
        </pc:sldMkLst>
        <pc:spChg chg="mod">
          <ac:chgData name="Dr. Vishnu S - [CSE]" userId="13eda3e6-41ff-4fd3-a65a-9e61b3fe2353" providerId="ADAL" clId="{EA5D797E-7EE9-4FB4-B34E-DA40CEF6278C}" dt="2024-10-13T06:57:01.801" v="1683" actId="20577"/>
          <ac:spMkLst>
            <pc:docMk/>
            <pc:sldMk cId="830066726" sldId="304"/>
            <ac:spMk id="12" creationId="{D00370AD-FB8B-276A-B603-5BD2534B35CF}"/>
          </ac:spMkLst>
        </pc:spChg>
      </pc:sldChg>
      <pc:sldChg chg="modSp mod">
        <pc:chgData name="Dr. Vishnu S - [CSE]" userId="13eda3e6-41ff-4fd3-a65a-9e61b3fe2353" providerId="ADAL" clId="{EA5D797E-7EE9-4FB4-B34E-DA40CEF6278C}" dt="2024-10-13T03:16:52.288" v="409" actId="14100"/>
        <pc:sldMkLst>
          <pc:docMk/>
          <pc:sldMk cId="1523916580" sldId="305"/>
        </pc:sldMkLst>
        <pc:spChg chg="mod">
          <ac:chgData name="Dr. Vishnu S - [CSE]" userId="13eda3e6-41ff-4fd3-a65a-9e61b3fe2353" providerId="ADAL" clId="{EA5D797E-7EE9-4FB4-B34E-DA40CEF6278C}" dt="2024-10-13T03:16:52.288" v="409" actId="14100"/>
          <ac:spMkLst>
            <pc:docMk/>
            <pc:sldMk cId="1523916580" sldId="305"/>
            <ac:spMk id="2" creationId="{6AE787DE-80A4-7661-CAEA-8EAC5CEA0A99}"/>
          </ac:spMkLst>
        </pc:spChg>
      </pc:sldChg>
      <pc:sldChg chg="addSp modSp mod">
        <pc:chgData name="Dr. Vishnu S - [CSE]" userId="13eda3e6-41ff-4fd3-a65a-9e61b3fe2353" providerId="ADAL" clId="{EA5D797E-7EE9-4FB4-B34E-DA40CEF6278C}" dt="2024-10-13T03:15:20.744" v="406" actId="14100"/>
        <pc:sldMkLst>
          <pc:docMk/>
          <pc:sldMk cId="2254475649" sldId="309"/>
        </pc:sldMkLst>
        <pc:spChg chg="add mod">
          <ac:chgData name="Dr. Vishnu S - [CSE]" userId="13eda3e6-41ff-4fd3-a65a-9e61b3fe2353" providerId="ADAL" clId="{EA5D797E-7EE9-4FB4-B34E-DA40CEF6278C}" dt="2024-10-13T03:14:31.233" v="186" actId="1037"/>
          <ac:spMkLst>
            <pc:docMk/>
            <pc:sldMk cId="2254475649" sldId="309"/>
            <ac:spMk id="16" creationId="{5A2339A2-4BB4-6098-A57E-7041266C1B07}"/>
          </ac:spMkLst>
        </pc:spChg>
        <pc:spChg chg="add mod">
          <ac:chgData name="Dr. Vishnu S - [CSE]" userId="13eda3e6-41ff-4fd3-a65a-9e61b3fe2353" providerId="ADAL" clId="{EA5D797E-7EE9-4FB4-B34E-DA40CEF6278C}" dt="2024-10-13T03:14:59.338" v="275" actId="1037"/>
          <ac:spMkLst>
            <pc:docMk/>
            <pc:sldMk cId="2254475649" sldId="309"/>
            <ac:spMk id="17" creationId="{CE87B719-E7D2-5706-583F-0B9583BEE74A}"/>
          </ac:spMkLst>
        </pc:spChg>
        <pc:spChg chg="add mod">
          <ac:chgData name="Dr. Vishnu S - [CSE]" userId="13eda3e6-41ff-4fd3-a65a-9e61b3fe2353" providerId="ADAL" clId="{EA5D797E-7EE9-4FB4-B34E-DA40CEF6278C}" dt="2024-10-13T03:15:20.744" v="406" actId="14100"/>
          <ac:spMkLst>
            <pc:docMk/>
            <pc:sldMk cId="2254475649" sldId="309"/>
            <ac:spMk id="18" creationId="{E19B80C1-7DC0-A349-4ECB-D0DDD41288BE}"/>
          </ac:spMkLst>
        </pc:spChg>
        <pc:picChg chg="add mod">
          <ac:chgData name="Dr. Vishnu S - [CSE]" userId="13eda3e6-41ff-4fd3-a65a-9e61b3fe2353" providerId="ADAL" clId="{EA5D797E-7EE9-4FB4-B34E-DA40CEF6278C}" dt="2024-10-13T03:10:01.379" v="4" actId="208"/>
          <ac:picMkLst>
            <pc:docMk/>
            <pc:sldMk cId="2254475649" sldId="309"/>
            <ac:picMk id="7" creationId="{3DD1E8C7-E8B5-57D2-2239-99EEF2DE4373}"/>
          </ac:picMkLst>
        </pc:picChg>
        <pc:picChg chg="mod">
          <ac:chgData name="Dr. Vishnu S - [CSE]" userId="13eda3e6-41ff-4fd3-a65a-9e61b3fe2353" providerId="ADAL" clId="{EA5D797E-7EE9-4FB4-B34E-DA40CEF6278C}" dt="2024-10-13T03:14:18.002" v="74" actId="1076"/>
          <ac:picMkLst>
            <pc:docMk/>
            <pc:sldMk cId="2254475649" sldId="309"/>
            <ac:picMk id="8" creationId="{74F67468-546B-B6C3-39A2-06E8F5113821}"/>
          </ac:picMkLst>
        </pc:picChg>
        <pc:picChg chg="add mod">
          <ac:chgData name="Dr. Vishnu S - [CSE]" userId="13eda3e6-41ff-4fd3-a65a-9e61b3fe2353" providerId="ADAL" clId="{EA5D797E-7EE9-4FB4-B34E-DA40CEF6278C}" dt="2024-10-13T03:13:08.076" v="68" actId="14100"/>
          <ac:picMkLst>
            <pc:docMk/>
            <pc:sldMk cId="2254475649" sldId="309"/>
            <ac:picMk id="10" creationId="{A3E3830F-A262-EB8A-E97A-7F8AE6DE74FD}"/>
          </ac:picMkLst>
        </pc:picChg>
        <pc:picChg chg="add mod ord">
          <ac:chgData name="Dr. Vishnu S - [CSE]" userId="13eda3e6-41ff-4fd3-a65a-9e61b3fe2353" providerId="ADAL" clId="{EA5D797E-7EE9-4FB4-B34E-DA40CEF6278C}" dt="2024-10-13T03:13:13.124" v="69" actId="1076"/>
          <ac:picMkLst>
            <pc:docMk/>
            <pc:sldMk cId="2254475649" sldId="309"/>
            <ac:picMk id="12" creationId="{702371F9-B25D-2F67-EE8F-5B01177D79AF}"/>
          </ac:picMkLst>
        </pc:picChg>
        <pc:picChg chg="add mod ord">
          <ac:chgData name="Dr. Vishnu S - [CSE]" userId="13eda3e6-41ff-4fd3-a65a-9e61b3fe2353" providerId="ADAL" clId="{EA5D797E-7EE9-4FB4-B34E-DA40CEF6278C}" dt="2024-10-13T03:13:17.603" v="70" actId="208"/>
          <ac:picMkLst>
            <pc:docMk/>
            <pc:sldMk cId="2254475649" sldId="309"/>
            <ac:picMk id="14" creationId="{3B9FF0A2-ED63-4AEA-5A3E-431DB1AF5862}"/>
          </ac:picMkLst>
        </pc:picChg>
        <pc:picChg chg="add mod">
          <ac:chgData name="Dr. Vishnu S - [CSE]" userId="13eda3e6-41ff-4fd3-a65a-9e61b3fe2353" providerId="ADAL" clId="{EA5D797E-7EE9-4FB4-B34E-DA40CEF6278C}" dt="2024-10-13T03:14:01.327" v="71"/>
          <ac:picMkLst>
            <pc:docMk/>
            <pc:sldMk cId="2254475649" sldId="309"/>
            <ac:picMk id="15" creationId="{EA3EA1C7-3C3E-E547-B13F-6C58E16DD57E}"/>
          </ac:picMkLst>
        </pc:picChg>
      </pc:sldChg>
      <pc:sldChg chg="modSp add mod">
        <pc:chgData name="Dr. Vishnu S - [CSE]" userId="13eda3e6-41ff-4fd3-a65a-9e61b3fe2353" providerId="ADAL" clId="{EA5D797E-7EE9-4FB4-B34E-DA40CEF6278C}" dt="2024-10-13T03:33:51.197" v="595" actId="207"/>
        <pc:sldMkLst>
          <pc:docMk/>
          <pc:sldMk cId="1150100957" sldId="310"/>
        </pc:sldMkLst>
        <pc:spChg chg="mod">
          <ac:chgData name="Dr. Vishnu S - [CSE]" userId="13eda3e6-41ff-4fd3-a65a-9e61b3fe2353" providerId="ADAL" clId="{EA5D797E-7EE9-4FB4-B34E-DA40CEF6278C}" dt="2024-10-13T03:33:31.655" v="592" actId="1076"/>
          <ac:spMkLst>
            <pc:docMk/>
            <pc:sldMk cId="1150100957" sldId="310"/>
            <ac:spMk id="2" creationId="{968EB123-F8AF-F1D1-25A9-44AA6FE506EC}"/>
          </ac:spMkLst>
        </pc:spChg>
        <pc:spChg chg="mod">
          <ac:chgData name="Dr. Vishnu S - [CSE]" userId="13eda3e6-41ff-4fd3-a65a-9e61b3fe2353" providerId="ADAL" clId="{EA5D797E-7EE9-4FB4-B34E-DA40CEF6278C}" dt="2024-10-13T03:33:51.197" v="595" actId="207"/>
          <ac:spMkLst>
            <pc:docMk/>
            <pc:sldMk cId="1150100957" sldId="310"/>
            <ac:spMk id="19" creationId="{5F70B60D-C218-3FA3-C8D9-41FE5BD142C6}"/>
          </ac:spMkLst>
        </pc:spChg>
      </pc:sldChg>
      <pc:sldChg chg="modSp new del mod">
        <pc:chgData name="Dr. Vishnu S - [CSE]" userId="13eda3e6-41ff-4fd3-a65a-9e61b3fe2353" providerId="ADAL" clId="{EA5D797E-7EE9-4FB4-B34E-DA40CEF6278C}" dt="2024-10-13T03:32:43.035" v="577" actId="680"/>
        <pc:sldMkLst>
          <pc:docMk/>
          <pc:sldMk cId="2199053737" sldId="310"/>
        </pc:sldMkLst>
        <pc:spChg chg="mod">
          <ac:chgData name="Dr. Vishnu S - [CSE]" userId="13eda3e6-41ff-4fd3-a65a-9e61b3fe2353" providerId="ADAL" clId="{EA5D797E-7EE9-4FB4-B34E-DA40CEF6278C}" dt="2024-10-13T03:32:39.716" v="574"/>
          <ac:spMkLst>
            <pc:docMk/>
            <pc:sldMk cId="2199053737" sldId="310"/>
            <ac:spMk id="3" creationId="{B6FC729C-99A2-7F36-8F86-5AE8E2282A2B}"/>
          </ac:spMkLst>
        </pc:spChg>
      </pc:sldChg>
      <pc:sldChg chg="addSp delSp modSp add mod">
        <pc:chgData name="Dr. Vishnu S - [CSE]" userId="13eda3e6-41ff-4fd3-a65a-9e61b3fe2353" providerId="ADAL" clId="{EA5D797E-7EE9-4FB4-B34E-DA40CEF6278C}" dt="2024-10-13T03:37:56.376" v="623" actId="1076"/>
        <pc:sldMkLst>
          <pc:docMk/>
          <pc:sldMk cId="1015381118" sldId="311"/>
        </pc:sldMkLst>
        <pc:spChg chg="mod">
          <ac:chgData name="Dr. Vishnu S - [CSE]" userId="13eda3e6-41ff-4fd3-a65a-9e61b3fe2353" providerId="ADAL" clId="{EA5D797E-7EE9-4FB4-B34E-DA40CEF6278C}" dt="2024-10-13T03:34:40.923" v="605" actId="1076"/>
          <ac:spMkLst>
            <pc:docMk/>
            <pc:sldMk cId="1015381118" sldId="311"/>
            <ac:spMk id="2" creationId="{7884FDB9-60FC-1C04-9E64-05DE44EC914D}"/>
          </ac:spMkLst>
        </pc:spChg>
        <pc:spChg chg="add mod">
          <ac:chgData name="Dr. Vishnu S - [CSE]" userId="13eda3e6-41ff-4fd3-a65a-9e61b3fe2353" providerId="ADAL" clId="{EA5D797E-7EE9-4FB4-B34E-DA40CEF6278C}" dt="2024-10-13T03:37:56.376" v="623" actId="1076"/>
          <ac:spMkLst>
            <pc:docMk/>
            <pc:sldMk cId="1015381118" sldId="311"/>
            <ac:spMk id="7" creationId="{DFB9E879-FA1A-387D-143D-5A7B90DEFBAC}"/>
          </ac:spMkLst>
        </pc:spChg>
        <pc:spChg chg="add mod">
          <ac:chgData name="Dr. Vishnu S - [CSE]" userId="13eda3e6-41ff-4fd3-a65a-9e61b3fe2353" providerId="ADAL" clId="{EA5D797E-7EE9-4FB4-B34E-DA40CEF6278C}" dt="2024-10-13T03:37:51.078" v="622" actId="1076"/>
          <ac:spMkLst>
            <pc:docMk/>
            <pc:sldMk cId="1015381118" sldId="311"/>
            <ac:spMk id="8" creationId="{5CB0968F-57A5-E5B3-BB0F-FDD23B4B445C}"/>
          </ac:spMkLst>
        </pc:spChg>
        <pc:spChg chg="add mod">
          <ac:chgData name="Dr. Vishnu S - [CSE]" userId="13eda3e6-41ff-4fd3-a65a-9e61b3fe2353" providerId="ADAL" clId="{EA5D797E-7EE9-4FB4-B34E-DA40CEF6278C}" dt="2024-10-13T03:37:34.309" v="618" actId="1038"/>
          <ac:spMkLst>
            <pc:docMk/>
            <pc:sldMk cId="1015381118" sldId="311"/>
            <ac:spMk id="9" creationId="{B4329D5D-0E52-E944-069A-F12E9A1A1DB4}"/>
          </ac:spMkLst>
        </pc:spChg>
        <pc:spChg chg="del">
          <ac:chgData name="Dr. Vishnu S - [CSE]" userId="13eda3e6-41ff-4fd3-a65a-9e61b3fe2353" providerId="ADAL" clId="{EA5D797E-7EE9-4FB4-B34E-DA40CEF6278C}" dt="2024-10-13T03:34:02.725" v="600" actId="478"/>
          <ac:spMkLst>
            <pc:docMk/>
            <pc:sldMk cId="1015381118" sldId="311"/>
            <ac:spMk id="15" creationId="{D02D1EB7-E2F8-6072-D15B-8C6D125F476E}"/>
          </ac:spMkLst>
        </pc:spChg>
        <pc:spChg chg="del">
          <ac:chgData name="Dr. Vishnu S - [CSE]" userId="13eda3e6-41ff-4fd3-a65a-9e61b3fe2353" providerId="ADAL" clId="{EA5D797E-7EE9-4FB4-B34E-DA40CEF6278C}" dt="2024-10-13T03:34:19.072" v="603" actId="478"/>
          <ac:spMkLst>
            <pc:docMk/>
            <pc:sldMk cId="1015381118" sldId="311"/>
            <ac:spMk id="16" creationId="{C37B7B29-610B-9D79-1CCA-3A2D0B1F8F1E}"/>
          </ac:spMkLst>
        </pc:spChg>
        <pc:spChg chg="del">
          <ac:chgData name="Dr. Vishnu S - [CSE]" userId="13eda3e6-41ff-4fd3-a65a-9e61b3fe2353" providerId="ADAL" clId="{EA5D797E-7EE9-4FB4-B34E-DA40CEF6278C}" dt="2024-10-13T03:34:01.840" v="599" actId="478"/>
          <ac:spMkLst>
            <pc:docMk/>
            <pc:sldMk cId="1015381118" sldId="311"/>
            <ac:spMk id="19" creationId="{D64D7C40-703C-7976-E760-C24BEEACC459}"/>
          </ac:spMkLst>
        </pc:spChg>
        <pc:picChg chg="add mod">
          <ac:chgData name="Dr. Vishnu S - [CSE]" userId="13eda3e6-41ff-4fd3-a65a-9e61b3fe2353" providerId="ADAL" clId="{EA5D797E-7EE9-4FB4-B34E-DA40CEF6278C}" dt="2024-10-13T03:35:59.645" v="607" actId="1076"/>
          <ac:picMkLst>
            <pc:docMk/>
            <pc:sldMk cId="1015381118" sldId="311"/>
            <ac:picMk id="3" creationId="{5452F65F-56BF-B6F0-34CB-EE3B3CDEB66F}"/>
          </ac:picMkLst>
        </pc:picChg>
        <pc:picChg chg="del">
          <ac:chgData name="Dr. Vishnu S - [CSE]" userId="13eda3e6-41ff-4fd3-a65a-9e61b3fe2353" providerId="ADAL" clId="{EA5D797E-7EE9-4FB4-B34E-DA40CEF6278C}" dt="2024-10-13T03:34:03.535" v="601" actId="478"/>
          <ac:picMkLst>
            <pc:docMk/>
            <pc:sldMk cId="1015381118" sldId="311"/>
            <ac:picMk id="12" creationId="{BE50DB3D-CEEA-E41F-818C-67254C50480D}"/>
          </ac:picMkLst>
        </pc:picChg>
        <pc:picChg chg="del">
          <ac:chgData name="Dr. Vishnu S - [CSE]" userId="13eda3e6-41ff-4fd3-a65a-9e61b3fe2353" providerId="ADAL" clId="{EA5D797E-7EE9-4FB4-B34E-DA40CEF6278C}" dt="2024-10-13T03:33:59.669" v="597" actId="478"/>
          <ac:picMkLst>
            <pc:docMk/>
            <pc:sldMk cId="1015381118" sldId="311"/>
            <ac:picMk id="14" creationId="{215A4969-50C7-94FD-B889-50860641BB29}"/>
          </ac:picMkLst>
        </pc:picChg>
        <pc:picChg chg="del">
          <ac:chgData name="Dr. Vishnu S - [CSE]" userId="13eda3e6-41ff-4fd3-a65a-9e61b3fe2353" providerId="ADAL" clId="{EA5D797E-7EE9-4FB4-B34E-DA40CEF6278C}" dt="2024-10-13T03:34:00.489" v="598" actId="478"/>
          <ac:picMkLst>
            <pc:docMk/>
            <pc:sldMk cId="1015381118" sldId="311"/>
            <ac:picMk id="18" creationId="{8FCA4F3D-5C15-8201-A574-B6D65883F9EC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3:41:12.131" v="683" actId="20577"/>
        <pc:sldMkLst>
          <pc:docMk/>
          <pc:sldMk cId="871808451" sldId="312"/>
        </pc:sldMkLst>
        <pc:spChg chg="mod">
          <ac:chgData name="Dr. Vishnu S - [CSE]" userId="13eda3e6-41ff-4fd3-a65a-9e61b3fe2353" providerId="ADAL" clId="{EA5D797E-7EE9-4FB4-B34E-DA40CEF6278C}" dt="2024-10-13T03:38:28.032" v="626" actId="27636"/>
          <ac:spMkLst>
            <pc:docMk/>
            <pc:sldMk cId="871808451" sldId="312"/>
            <ac:spMk id="2" creationId="{6AB30544-A124-E9D7-1C68-C4070756195C}"/>
          </ac:spMkLst>
        </pc:spChg>
        <pc:spChg chg="del">
          <ac:chgData name="Dr. Vishnu S - [CSE]" userId="13eda3e6-41ff-4fd3-a65a-9e61b3fe2353" providerId="ADAL" clId="{EA5D797E-7EE9-4FB4-B34E-DA40CEF6278C}" dt="2024-10-13T03:38:33.507" v="629" actId="478"/>
          <ac:spMkLst>
            <pc:docMk/>
            <pc:sldMk cId="871808451" sldId="312"/>
            <ac:spMk id="7" creationId="{E07FE2F6-9A7F-3BBE-B47B-607A4815A2D3}"/>
          </ac:spMkLst>
        </pc:spChg>
        <pc:spChg chg="del">
          <ac:chgData name="Dr. Vishnu S - [CSE]" userId="13eda3e6-41ff-4fd3-a65a-9e61b3fe2353" providerId="ADAL" clId="{EA5D797E-7EE9-4FB4-B34E-DA40CEF6278C}" dt="2024-10-13T03:38:32.066" v="628" actId="478"/>
          <ac:spMkLst>
            <pc:docMk/>
            <pc:sldMk cId="871808451" sldId="312"/>
            <ac:spMk id="8" creationId="{262B0098-0C43-61B5-AAA5-5CCE5AB24D1F}"/>
          </ac:spMkLst>
        </pc:spChg>
        <pc:spChg chg="mod ord">
          <ac:chgData name="Dr. Vishnu S - [CSE]" userId="13eda3e6-41ff-4fd3-a65a-9e61b3fe2353" providerId="ADAL" clId="{EA5D797E-7EE9-4FB4-B34E-DA40CEF6278C}" dt="2024-10-13T03:39:31.945" v="646" actId="14100"/>
          <ac:spMkLst>
            <pc:docMk/>
            <pc:sldMk cId="871808451" sldId="312"/>
            <ac:spMk id="9" creationId="{28ABFEA6-DF54-E0B4-AFDE-676C053B8264}"/>
          </ac:spMkLst>
        </pc:spChg>
        <pc:spChg chg="add mod">
          <ac:chgData name="Dr. Vishnu S - [CSE]" userId="13eda3e6-41ff-4fd3-a65a-9e61b3fe2353" providerId="ADAL" clId="{EA5D797E-7EE9-4FB4-B34E-DA40CEF6278C}" dt="2024-10-13T03:40:49.027" v="680" actId="20577"/>
          <ac:spMkLst>
            <pc:docMk/>
            <pc:sldMk cId="871808451" sldId="312"/>
            <ac:spMk id="11" creationId="{7F070B65-03AB-731E-6210-97E74FD8E821}"/>
          </ac:spMkLst>
        </pc:spChg>
        <pc:spChg chg="add mod">
          <ac:chgData name="Dr. Vishnu S - [CSE]" userId="13eda3e6-41ff-4fd3-a65a-9e61b3fe2353" providerId="ADAL" clId="{EA5D797E-7EE9-4FB4-B34E-DA40CEF6278C}" dt="2024-10-13T03:41:12.131" v="683" actId="20577"/>
          <ac:spMkLst>
            <pc:docMk/>
            <pc:sldMk cId="871808451" sldId="312"/>
            <ac:spMk id="12" creationId="{38DDAEB9-B4F5-D6BB-A607-9C46C1915612}"/>
          </ac:spMkLst>
        </pc:spChg>
        <pc:spChg chg="add mod">
          <ac:chgData name="Dr. Vishnu S - [CSE]" userId="13eda3e6-41ff-4fd3-a65a-9e61b3fe2353" providerId="ADAL" clId="{EA5D797E-7EE9-4FB4-B34E-DA40CEF6278C}" dt="2024-10-13T03:40:15.369" v="656" actId="14100"/>
          <ac:spMkLst>
            <pc:docMk/>
            <pc:sldMk cId="871808451" sldId="312"/>
            <ac:spMk id="14" creationId="{C007B221-FE70-4F35-1756-DD66EA235D24}"/>
          </ac:spMkLst>
        </pc:spChg>
        <pc:picChg chg="del">
          <ac:chgData name="Dr. Vishnu S - [CSE]" userId="13eda3e6-41ff-4fd3-a65a-9e61b3fe2353" providerId="ADAL" clId="{EA5D797E-7EE9-4FB4-B34E-DA40CEF6278C}" dt="2024-10-13T03:38:30.058" v="627" actId="478"/>
          <ac:picMkLst>
            <pc:docMk/>
            <pc:sldMk cId="871808451" sldId="312"/>
            <ac:picMk id="3" creationId="{3D7A1431-2D5E-BAAB-FDEA-12E4BA13C185}"/>
          </ac:picMkLst>
        </pc:picChg>
        <pc:picChg chg="add mod">
          <ac:chgData name="Dr. Vishnu S - [CSE]" userId="13eda3e6-41ff-4fd3-a65a-9e61b3fe2353" providerId="ADAL" clId="{EA5D797E-7EE9-4FB4-B34E-DA40CEF6278C}" dt="2024-10-13T03:39:17.643" v="640" actId="1076"/>
          <ac:picMkLst>
            <pc:docMk/>
            <pc:sldMk cId="871808451" sldId="312"/>
            <ac:picMk id="10" creationId="{4FA9A36E-E518-72E4-EE07-C1DD959D2F43}"/>
          </ac:picMkLst>
        </pc:picChg>
        <pc:picChg chg="add mod">
          <ac:chgData name="Dr. Vishnu S - [CSE]" userId="13eda3e6-41ff-4fd3-a65a-9e61b3fe2353" providerId="ADAL" clId="{EA5D797E-7EE9-4FB4-B34E-DA40CEF6278C}" dt="2024-10-13T03:39:45.482" v="648" actId="1076"/>
          <ac:picMkLst>
            <pc:docMk/>
            <pc:sldMk cId="871808451" sldId="312"/>
            <ac:picMk id="13" creationId="{AA20124B-C8F7-58F9-204F-E3619A6CB07C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4:08:38.221" v="797" actId="1076"/>
        <pc:sldMkLst>
          <pc:docMk/>
          <pc:sldMk cId="2999470008" sldId="313"/>
        </pc:sldMkLst>
        <pc:spChg chg="mod">
          <ac:chgData name="Dr. Vishnu S - [CSE]" userId="13eda3e6-41ff-4fd3-a65a-9e61b3fe2353" providerId="ADAL" clId="{EA5D797E-7EE9-4FB4-B34E-DA40CEF6278C}" dt="2024-10-13T03:41:42.410" v="687"/>
          <ac:spMkLst>
            <pc:docMk/>
            <pc:sldMk cId="2999470008" sldId="313"/>
            <ac:spMk id="2" creationId="{862E96E3-1821-B6AF-7F91-EFA787888FA4}"/>
          </ac:spMkLst>
        </pc:spChg>
        <pc:spChg chg="mod">
          <ac:chgData name="Dr. Vishnu S - [CSE]" userId="13eda3e6-41ff-4fd3-a65a-9e61b3fe2353" providerId="ADAL" clId="{EA5D797E-7EE9-4FB4-B34E-DA40CEF6278C}" dt="2024-10-13T04:08:15.379" v="733" actId="1076"/>
          <ac:spMkLst>
            <pc:docMk/>
            <pc:sldMk cId="2999470008" sldId="313"/>
            <ac:spMk id="4" creationId="{793D3F44-B2F5-3441-E4FE-1395EEDD9742}"/>
          </ac:spMkLst>
        </pc:spChg>
        <pc:spChg chg="del">
          <ac:chgData name="Dr. Vishnu S - [CSE]" userId="13eda3e6-41ff-4fd3-a65a-9e61b3fe2353" providerId="ADAL" clId="{EA5D797E-7EE9-4FB4-B34E-DA40CEF6278C}" dt="2024-10-13T03:41:35.386" v="686" actId="478"/>
          <ac:spMkLst>
            <pc:docMk/>
            <pc:sldMk cId="2999470008" sldId="313"/>
            <ac:spMk id="9" creationId="{50E63702-DCDB-34A0-B1E3-A868B990AFF2}"/>
          </ac:spMkLst>
        </pc:spChg>
        <pc:spChg chg="del mod">
          <ac:chgData name="Dr. Vishnu S - [CSE]" userId="13eda3e6-41ff-4fd3-a65a-9e61b3fe2353" providerId="ADAL" clId="{EA5D797E-7EE9-4FB4-B34E-DA40CEF6278C}" dt="2024-10-13T04:08:17.679" v="734" actId="478"/>
          <ac:spMkLst>
            <pc:docMk/>
            <pc:sldMk cId="2999470008" sldId="313"/>
            <ac:spMk id="11" creationId="{1385FB04-2EE8-B6C6-344B-AE0397530C65}"/>
          </ac:spMkLst>
        </pc:spChg>
        <pc:spChg chg="del mod">
          <ac:chgData name="Dr. Vishnu S - [CSE]" userId="13eda3e6-41ff-4fd3-a65a-9e61b3fe2353" providerId="ADAL" clId="{EA5D797E-7EE9-4FB4-B34E-DA40CEF6278C}" dt="2024-10-13T04:08:19.403" v="735" actId="478"/>
          <ac:spMkLst>
            <pc:docMk/>
            <pc:sldMk cId="2999470008" sldId="313"/>
            <ac:spMk id="12" creationId="{CD185737-03CE-B3F3-974E-CF6A2543DAAC}"/>
          </ac:spMkLst>
        </pc:spChg>
        <pc:spChg chg="del">
          <ac:chgData name="Dr. Vishnu S - [CSE]" userId="13eda3e6-41ff-4fd3-a65a-9e61b3fe2353" providerId="ADAL" clId="{EA5D797E-7EE9-4FB4-B34E-DA40CEF6278C}" dt="2024-10-13T04:02:31.197" v="689" actId="478"/>
          <ac:spMkLst>
            <pc:docMk/>
            <pc:sldMk cId="2999470008" sldId="313"/>
            <ac:spMk id="14" creationId="{9751FD5D-4B69-A2D7-C356-1B5E44B68AD4}"/>
          </ac:spMkLst>
        </pc:spChg>
        <pc:spChg chg="add del">
          <ac:chgData name="Dr. Vishnu S - [CSE]" userId="13eda3e6-41ff-4fd3-a65a-9e61b3fe2353" providerId="ADAL" clId="{EA5D797E-7EE9-4FB4-B34E-DA40CEF6278C}" dt="2024-10-13T04:05:25.938" v="702" actId="22"/>
          <ac:spMkLst>
            <pc:docMk/>
            <pc:sldMk cId="2999470008" sldId="313"/>
            <ac:spMk id="15" creationId="{DFBB7668-206D-8B2C-13E6-BBA30A3FF516}"/>
          </ac:spMkLst>
        </pc:spChg>
        <pc:spChg chg="add mod">
          <ac:chgData name="Dr. Vishnu S - [CSE]" userId="13eda3e6-41ff-4fd3-a65a-9e61b3fe2353" providerId="ADAL" clId="{EA5D797E-7EE9-4FB4-B34E-DA40CEF6278C}" dt="2024-10-13T04:08:38.221" v="797" actId="1076"/>
          <ac:spMkLst>
            <pc:docMk/>
            <pc:sldMk cId="2999470008" sldId="313"/>
            <ac:spMk id="17" creationId="{05527333-83D2-C8AF-5480-8B12196B3318}"/>
          </ac:spMkLst>
        </pc:spChg>
        <pc:spChg chg="add mod">
          <ac:chgData name="Dr. Vishnu S - [CSE]" userId="13eda3e6-41ff-4fd3-a65a-9e61b3fe2353" providerId="ADAL" clId="{EA5D797E-7EE9-4FB4-B34E-DA40CEF6278C}" dt="2024-10-13T04:08:31.902" v="796" actId="1038"/>
          <ac:spMkLst>
            <pc:docMk/>
            <pc:sldMk cId="2999470008" sldId="313"/>
            <ac:spMk id="18" creationId="{DB4D51CA-7105-6B91-6115-632971675CC8}"/>
          </ac:spMkLst>
        </pc:spChg>
        <pc:spChg chg="add mod">
          <ac:chgData name="Dr. Vishnu S - [CSE]" userId="13eda3e6-41ff-4fd3-a65a-9e61b3fe2353" providerId="ADAL" clId="{EA5D797E-7EE9-4FB4-B34E-DA40CEF6278C}" dt="2024-10-13T04:08:31.902" v="796" actId="1038"/>
          <ac:spMkLst>
            <pc:docMk/>
            <pc:sldMk cId="2999470008" sldId="313"/>
            <ac:spMk id="19" creationId="{77D2DD0E-DAFD-61DD-BC1F-ABC639E9D12F}"/>
          </ac:spMkLst>
        </pc:spChg>
        <pc:picChg chg="add mod modCrop">
          <ac:chgData name="Dr. Vishnu S - [CSE]" userId="13eda3e6-41ff-4fd3-a65a-9e61b3fe2353" providerId="ADAL" clId="{EA5D797E-7EE9-4FB4-B34E-DA40CEF6278C}" dt="2024-10-13T04:08:31.902" v="796" actId="1038"/>
          <ac:picMkLst>
            <pc:docMk/>
            <pc:sldMk cId="2999470008" sldId="313"/>
            <ac:picMk id="7" creationId="{776E34CD-062A-D9DE-7DFC-08ABD547FC19}"/>
          </ac:picMkLst>
        </pc:picChg>
        <pc:picChg chg="del">
          <ac:chgData name="Dr. Vishnu S - [CSE]" userId="13eda3e6-41ff-4fd3-a65a-9e61b3fe2353" providerId="ADAL" clId="{EA5D797E-7EE9-4FB4-B34E-DA40CEF6278C}" dt="2024-10-13T03:41:32.275" v="685" actId="478"/>
          <ac:picMkLst>
            <pc:docMk/>
            <pc:sldMk cId="2999470008" sldId="313"/>
            <ac:picMk id="10" creationId="{5E743788-753D-15EF-DEDB-0D75B7D525B9}"/>
          </ac:picMkLst>
        </pc:picChg>
        <pc:picChg chg="del">
          <ac:chgData name="Dr. Vishnu S - [CSE]" userId="13eda3e6-41ff-4fd3-a65a-9e61b3fe2353" providerId="ADAL" clId="{EA5D797E-7EE9-4FB4-B34E-DA40CEF6278C}" dt="2024-10-13T04:02:30.179" v="688" actId="478"/>
          <ac:picMkLst>
            <pc:docMk/>
            <pc:sldMk cId="2999470008" sldId="313"/>
            <ac:picMk id="13" creationId="{E5F13ACC-4848-19F3-43C8-CD3E95A9E875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4:14:22.005" v="812" actId="1076"/>
        <pc:sldMkLst>
          <pc:docMk/>
          <pc:sldMk cId="3748872834" sldId="314"/>
        </pc:sldMkLst>
        <pc:spChg chg="del">
          <ac:chgData name="Dr. Vishnu S - [CSE]" userId="13eda3e6-41ff-4fd3-a65a-9e61b3fe2353" providerId="ADAL" clId="{EA5D797E-7EE9-4FB4-B34E-DA40CEF6278C}" dt="2024-10-13T04:09:03.492" v="798" actId="478"/>
          <ac:spMkLst>
            <pc:docMk/>
            <pc:sldMk cId="3748872834" sldId="314"/>
            <ac:spMk id="11" creationId="{2C5B4F4C-B681-A259-4B51-3B62B22ACB61}"/>
          </ac:spMkLst>
        </pc:spChg>
        <pc:spChg chg="del mod">
          <ac:chgData name="Dr. Vishnu S - [CSE]" userId="13eda3e6-41ff-4fd3-a65a-9e61b3fe2353" providerId="ADAL" clId="{EA5D797E-7EE9-4FB4-B34E-DA40CEF6278C}" dt="2024-10-13T04:14:08.990" v="810" actId="478"/>
          <ac:spMkLst>
            <pc:docMk/>
            <pc:sldMk cId="3748872834" sldId="314"/>
            <ac:spMk id="12" creationId="{6DF95DC6-F61F-32FC-3EAE-0D0962C10789}"/>
          </ac:spMkLst>
        </pc:spChg>
        <pc:spChg chg="mod">
          <ac:chgData name="Dr. Vishnu S - [CSE]" userId="13eda3e6-41ff-4fd3-a65a-9e61b3fe2353" providerId="ADAL" clId="{EA5D797E-7EE9-4FB4-B34E-DA40CEF6278C}" dt="2024-10-13T04:12:15.422" v="803" actId="1076"/>
          <ac:spMkLst>
            <pc:docMk/>
            <pc:sldMk cId="3748872834" sldId="314"/>
            <ac:spMk id="17" creationId="{5B68132C-55FE-32D0-951A-D155FA966D9D}"/>
          </ac:spMkLst>
        </pc:spChg>
        <pc:spChg chg="del">
          <ac:chgData name="Dr. Vishnu S - [CSE]" userId="13eda3e6-41ff-4fd3-a65a-9e61b3fe2353" providerId="ADAL" clId="{EA5D797E-7EE9-4FB4-B34E-DA40CEF6278C}" dt="2024-10-13T04:09:03.492" v="798" actId="478"/>
          <ac:spMkLst>
            <pc:docMk/>
            <pc:sldMk cId="3748872834" sldId="314"/>
            <ac:spMk id="18" creationId="{8D8E4A0C-4282-AB60-567E-AFEFF614007B}"/>
          </ac:spMkLst>
        </pc:spChg>
        <pc:spChg chg="del">
          <ac:chgData name="Dr. Vishnu S - [CSE]" userId="13eda3e6-41ff-4fd3-a65a-9e61b3fe2353" providerId="ADAL" clId="{EA5D797E-7EE9-4FB4-B34E-DA40CEF6278C}" dt="2024-10-13T04:09:03.492" v="798" actId="478"/>
          <ac:spMkLst>
            <pc:docMk/>
            <pc:sldMk cId="3748872834" sldId="314"/>
            <ac:spMk id="19" creationId="{F9FE2DA2-C0A6-E554-2FA7-7C7198688754}"/>
          </ac:spMkLst>
        </pc:spChg>
        <pc:picChg chg="del">
          <ac:chgData name="Dr. Vishnu S - [CSE]" userId="13eda3e6-41ff-4fd3-a65a-9e61b3fe2353" providerId="ADAL" clId="{EA5D797E-7EE9-4FB4-B34E-DA40CEF6278C}" dt="2024-10-13T04:09:03.492" v="798" actId="478"/>
          <ac:picMkLst>
            <pc:docMk/>
            <pc:sldMk cId="3748872834" sldId="314"/>
            <ac:picMk id="7" creationId="{0A285CFD-088D-688D-CCDE-016196B8B997}"/>
          </ac:picMkLst>
        </pc:picChg>
        <pc:picChg chg="add mod">
          <ac:chgData name="Dr. Vishnu S - [CSE]" userId="13eda3e6-41ff-4fd3-a65a-9e61b3fe2353" providerId="ADAL" clId="{EA5D797E-7EE9-4FB4-B34E-DA40CEF6278C}" dt="2024-10-13T04:14:22.005" v="812" actId="1076"/>
          <ac:picMkLst>
            <pc:docMk/>
            <pc:sldMk cId="3748872834" sldId="314"/>
            <ac:picMk id="8" creationId="{2CB68AD4-04D2-7E68-E0B5-71C07D29E6D9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6:57:38.554" v="1691" actId="1035"/>
        <pc:sldMkLst>
          <pc:docMk/>
          <pc:sldMk cId="3463678301" sldId="315"/>
        </pc:sldMkLst>
        <pc:spChg chg="add mod">
          <ac:chgData name="Dr. Vishnu S - [CSE]" userId="13eda3e6-41ff-4fd3-a65a-9e61b3fe2353" providerId="ADAL" clId="{EA5D797E-7EE9-4FB4-B34E-DA40CEF6278C}" dt="2024-10-13T04:27:58.970" v="848" actId="1035"/>
          <ac:spMkLst>
            <pc:docMk/>
            <pc:sldMk cId="3463678301" sldId="315"/>
            <ac:spMk id="9" creationId="{41A640F8-6C3C-7EA9-35A8-5DE599ADBEFC}"/>
          </ac:spMkLst>
        </pc:spChg>
        <pc:spChg chg="add mod">
          <ac:chgData name="Dr. Vishnu S - [CSE]" userId="13eda3e6-41ff-4fd3-a65a-9e61b3fe2353" providerId="ADAL" clId="{EA5D797E-7EE9-4FB4-B34E-DA40CEF6278C}" dt="2024-10-13T04:28:48.322" v="894" actId="1076"/>
          <ac:spMkLst>
            <pc:docMk/>
            <pc:sldMk cId="3463678301" sldId="315"/>
            <ac:spMk id="10" creationId="{6439DC88-E1E7-C1AC-4F28-18F704868C09}"/>
          </ac:spMkLst>
        </pc:spChg>
        <pc:spChg chg="add mod">
          <ac:chgData name="Dr. Vishnu S - [CSE]" userId="13eda3e6-41ff-4fd3-a65a-9e61b3fe2353" providerId="ADAL" clId="{EA5D797E-7EE9-4FB4-B34E-DA40CEF6278C}" dt="2024-10-13T06:57:38.554" v="1691" actId="1035"/>
          <ac:spMkLst>
            <pc:docMk/>
            <pc:sldMk cId="3463678301" sldId="315"/>
            <ac:spMk id="11" creationId="{6417331C-F12F-706A-B573-45E9A19A4F31}"/>
          </ac:spMkLst>
        </pc:spChg>
        <pc:spChg chg="mod ord">
          <ac:chgData name="Dr. Vishnu S - [CSE]" userId="13eda3e6-41ff-4fd3-a65a-9e61b3fe2353" providerId="ADAL" clId="{EA5D797E-7EE9-4FB4-B34E-DA40CEF6278C}" dt="2024-10-13T04:52:08.620" v="906" actId="1076"/>
          <ac:spMkLst>
            <pc:docMk/>
            <pc:sldMk cId="3463678301" sldId="315"/>
            <ac:spMk id="12" creationId="{9017A354-5916-1E27-6E1E-16489C26541D}"/>
          </ac:spMkLst>
        </pc:spChg>
        <pc:spChg chg="mod">
          <ac:chgData name="Dr. Vishnu S - [CSE]" userId="13eda3e6-41ff-4fd3-a65a-9e61b3fe2353" providerId="ADAL" clId="{EA5D797E-7EE9-4FB4-B34E-DA40CEF6278C}" dt="2024-10-13T04:15:31.578" v="819" actId="1076"/>
          <ac:spMkLst>
            <pc:docMk/>
            <pc:sldMk cId="3463678301" sldId="315"/>
            <ac:spMk id="17" creationId="{FF0ABA14-D194-063D-8C9D-4AFDB73FF47C}"/>
          </ac:spMkLst>
        </pc:spChg>
        <pc:picChg chg="add mod">
          <ac:chgData name="Dr. Vishnu S - [CSE]" userId="13eda3e6-41ff-4fd3-a65a-9e61b3fe2353" providerId="ADAL" clId="{EA5D797E-7EE9-4FB4-B34E-DA40CEF6278C}" dt="2024-10-13T04:52:05.978" v="905" actId="1076"/>
          <ac:picMkLst>
            <pc:docMk/>
            <pc:sldMk cId="3463678301" sldId="315"/>
            <ac:picMk id="7" creationId="{C3D35644-0AA3-CA69-D371-CB1ADAEE20AF}"/>
          </ac:picMkLst>
        </pc:picChg>
        <pc:picChg chg="del">
          <ac:chgData name="Dr. Vishnu S - [CSE]" userId="13eda3e6-41ff-4fd3-a65a-9e61b3fe2353" providerId="ADAL" clId="{EA5D797E-7EE9-4FB4-B34E-DA40CEF6278C}" dt="2024-10-13T04:14:26.056" v="813" actId="478"/>
          <ac:picMkLst>
            <pc:docMk/>
            <pc:sldMk cId="3463678301" sldId="315"/>
            <ac:picMk id="8" creationId="{1161CD3E-1632-FA6A-31FD-134463752D99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5:00:16.215" v="953"/>
        <pc:sldMkLst>
          <pc:docMk/>
          <pc:sldMk cId="3691527548" sldId="316"/>
        </pc:sldMkLst>
        <pc:spChg chg="mod">
          <ac:chgData name="Dr. Vishnu S - [CSE]" userId="13eda3e6-41ff-4fd3-a65a-9e61b3fe2353" providerId="ADAL" clId="{EA5D797E-7EE9-4FB4-B34E-DA40CEF6278C}" dt="2024-10-13T04:53:05.562" v="916" actId="1076"/>
          <ac:spMkLst>
            <pc:docMk/>
            <pc:sldMk cId="3691527548" sldId="316"/>
            <ac:spMk id="2" creationId="{E4170E9E-3AF0-9D0D-DC7B-5812F59EC96C}"/>
          </ac:spMkLst>
        </pc:spChg>
        <pc:spChg chg="del">
          <ac:chgData name="Dr. Vishnu S - [CSE]" userId="13eda3e6-41ff-4fd3-a65a-9e61b3fe2353" providerId="ADAL" clId="{EA5D797E-7EE9-4FB4-B34E-DA40CEF6278C}" dt="2024-10-13T04:52:41.968" v="912" actId="478"/>
          <ac:spMkLst>
            <pc:docMk/>
            <pc:sldMk cId="3691527548" sldId="316"/>
            <ac:spMk id="9" creationId="{71D74DAE-ECBF-5665-CF92-1CCCF8A16F6A}"/>
          </ac:spMkLst>
        </pc:spChg>
        <pc:spChg chg="del">
          <ac:chgData name="Dr. Vishnu S - [CSE]" userId="13eda3e6-41ff-4fd3-a65a-9e61b3fe2353" providerId="ADAL" clId="{EA5D797E-7EE9-4FB4-B34E-DA40CEF6278C}" dt="2024-10-13T04:52:36.582" v="908" actId="478"/>
          <ac:spMkLst>
            <pc:docMk/>
            <pc:sldMk cId="3691527548" sldId="316"/>
            <ac:spMk id="10" creationId="{92AD1331-EF6B-C317-A240-DC211D763ED1}"/>
          </ac:spMkLst>
        </pc:spChg>
        <pc:spChg chg="mod ord">
          <ac:chgData name="Dr. Vishnu S - [CSE]" userId="13eda3e6-41ff-4fd3-a65a-9e61b3fe2353" providerId="ADAL" clId="{EA5D797E-7EE9-4FB4-B34E-DA40CEF6278C}" dt="2024-10-13T04:59:38.480" v="946" actId="14100"/>
          <ac:spMkLst>
            <pc:docMk/>
            <pc:sldMk cId="3691527548" sldId="316"/>
            <ac:spMk id="11" creationId="{97F97144-B601-6A5E-B3F1-4D04651AE9D7}"/>
          </ac:spMkLst>
        </pc:spChg>
        <pc:spChg chg="mod">
          <ac:chgData name="Dr. Vishnu S - [CSE]" userId="13eda3e6-41ff-4fd3-a65a-9e61b3fe2353" providerId="ADAL" clId="{EA5D797E-7EE9-4FB4-B34E-DA40CEF6278C}" dt="2024-10-13T05:00:16.215" v="953"/>
          <ac:spMkLst>
            <pc:docMk/>
            <pc:sldMk cId="3691527548" sldId="316"/>
            <ac:spMk id="12" creationId="{A2F59CA5-F79B-EC23-B967-4B7500B9D8D2}"/>
          </ac:spMkLst>
        </pc:spChg>
        <pc:spChg chg="mod">
          <ac:chgData name="Dr. Vishnu S - [CSE]" userId="13eda3e6-41ff-4fd3-a65a-9e61b3fe2353" providerId="ADAL" clId="{EA5D797E-7EE9-4FB4-B34E-DA40CEF6278C}" dt="2024-10-13T04:57:42.489" v="934"/>
          <ac:spMkLst>
            <pc:docMk/>
            <pc:sldMk cId="3691527548" sldId="316"/>
            <ac:spMk id="17" creationId="{6B6993D6-AA8E-FC7A-910E-94FFA9AA6FA9}"/>
          </ac:spMkLst>
        </pc:spChg>
        <pc:picChg chg="del mod">
          <ac:chgData name="Dr. Vishnu S - [CSE]" userId="13eda3e6-41ff-4fd3-a65a-9e61b3fe2353" providerId="ADAL" clId="{EA5D797E-7EE9-4FB4-B34E-DA40CEF6278C}" dt="2024-10-13T04:52:38.922" v="910" actId="478"/>
          <ac:picMkLst>
            <pc:docMk/>
            <pc:sldMk cId="3691527548" sldId="316"/>
            <ac:picMk id="7" creationId="{48C2A023-5EAE-55C2-9964-DE8B23AD3171}"/>
          </ac:picMkLst>
        </pc:picChg>
        <pc:picChg chg="add del mod">
          <ac:chgData name="Dr. Vishnu S - [CSE]" userId="13eda3e6-41ff-4fd3-a65a-9e61b3fe2353" providerId="ADAL" clId="{EA5D797E-7EE9-4FB4-B34E-DA40CEF6278C}" dt="2024-10-13T04:55:25.347" v="928" actId="22"/>
          <ac:picMkLst>
            <pc:docMk/>
            <pc:sldMk cId="3691527548" sldId="316"/>
            <ac:picMk id="8" creationId="{5EE0C415-18DE-739A-CF66-B77108C5F2EC}"/>
          </ac:picMkLst>
        </pc:picChg>
        <pc:picChg chg="add del mod">
          <ac:chgData name="Dr. Vishnu S - [CSE]" userId="13eda3e6-41ff-4fd3-a65a-9e61b3fe2353" providerId="ADAL" clId="{EA5D797E-7EE9-4FB4-B34E-DA40CEF6278C}" dt="2024-10-13T04:57:44.401" v="935" actId="478"/>
          <ac:picMkLst>
            <pc:docMk/>
            <pc:sldMk cId="3691527548" sldId="316"/>
            <ac:picMk id="14" creationId="{0F4BC08C-A1BA-7D11-7ED9-8CB9FD80B1D3}"/>
          </ac:picMkLst>
        </pc:picChg>
        <pc:picChg chg="add mod">
          <ac:chgData name="Dr. Vishnu S - [CSE]" userId="13eda3e6-41ff-4fd3-a65a-9e61b3fe2353" providerId="ADAL" clId="{EA5D797E-7EE9-4FB4-B34E-DA40CEF6278C}" dt="2024-10-13T04:59:32.282" v="944" actId="1076"/>
          <ac:picMkLst>
            <pc:docMk/>
            <pc:sldMk cId="3691527548" sldId="316"/>
            <ac:picMk id="16" creationId="{8EB0940A-78DC-9ACC-08B5-E2E723BF670F}"/>
          </ac:picMkLst>
        </pc:picChg>
        <pc:picChg chg="add mod">
          <ac:chgData name="Dr. Vishnu S - [CSE]" userId="13eda3e6-41ff-4fd3-a65a-9e61b3fe2353" providerId="ADAL" clId="{EA5D797E-7EE9-4FB4-B34E-DA40CEF6278C}" dt="2024-10-13T05:00:01.640" v="951" actId="1076"/>
          <ac:picMkLst>
            <pc:docMk/>
            <pc:sldMk cId="3691527548" sldId="316"/>
            <ac:picMk id="19" creationId="{6B10E669-0206-37C7-CCC3-EDDCE7A96CB3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5:27:22.249" v="1082" actId="1076"/>
        <pc:sldMkLst>
          <pc:docMk/>
          <pc:sldMk cId="3257962424" sldId="317"/>
        </pc:sldMkLst>
        <pc:spChg chg="mod">
          <ac:chgData name="Dr. Vishnu S - [CSE]" userId="13eda3e6-41ff-4fd3-a65a-9e61b3fe2353" providerId="ADAL" clId="{EA5D797E-7EE9-4FB4-B34E-DA40CEF6278C}" dt="2024-10-13T05:01:56.448" v="964" actId="1076"/>
          <ac:spMkLst>
            <pc:docMk/>
            <pc:sldMk cId="3257962424" sldId="317"/>
            <ac:spMk id="2" creationId="{842BFE0D-E022-8076-6CC6-69C63703ADBB}"/>
          </ac:spMkLst>
        </pc:spChg>
        <pc:spChg chg="add mod">
          <ac:chgData name="Dr. Vishnu S - [CSE]" userId="13eda3e6-41ff-4fd3-a65a-9e61b3fe2353" providerId="ADAL" clId="{EA5D797E-7EE9-4FB4-B34E-DA40CEF6278C}" dt="2024-10-13T05:12:01.721" v="1072" actId="20577"/>
          <ac:spMkLst>
            <pc:docMk/>
            <pc:sldMk cId="3257962424" sldId="317"/>
            <ac:spMk id="7" creationId="{AF487B59-24C0-64A9-D4FF-92AFE5AB2E61}"/>
          </ac:spMkLst>
        </pc:spChg>
        <pc:spChg chg="add mod">
          <ac:chgData name="Dr. Vishnu S - [CSE]" userId="13eda3e6-41ff-4fd3-a65a-9e61b3fe2353" providerId="ADAL" clId="{EA5D797E-7EE9-4FB4-B34E-DA40CEF6278C}" dt="2024-10-13T05:10:56.896" v="1051" actId="1076"/>
          <ac:spMkLst>
            <pc:docMk/>
            <pc:sldMk cId="3257962424" sldId="317"/>
            <ac:spMk id="10" creationId="{B65ED307-9F78-7204-D785-182FD039002A}"/>
          </ac:spMkLst>
        </pc:spChg>
        <pc:spChg chg="del mod">
          <ac:chgData name="Dr. Vishnu S - [CSE]" userId="13eda3e6-41ff-4fd3-a65a-9e61b3fe2353" providerId="ADAL" clId="{EA5D797E-7EE9-4FB4-B34E-DA40CEF6278C}" dt="2024-10-13T05:01:40.688" v="959" actId="478"/>
          <ac:spMkLst>
            <pc:docMk/>
            <pc:sldMk cId="3257962424" sldId="317"/>
            <ac:spMk id="11" creationId="{3D00B556-C75F-2D67-D96B-0964A0B57D0B}"/>
          </ac:spMkLst>
        </pc:spChg>
        <pc:spChg chg="mod">
          <ac:chgData name="Dr. Vishnu S - [CSE]" userId="13eda3e6-41ff-4fd3-a65a-9e61b3fe2353" providerId="ADAL" clId="{EA5D797E-7EE9-4FB4-B34E-DA40CEF6278C}" dt="2024-10-13T05:26:49.804" v="1076" actId="1076"/>
          <ac:spMkLst>
            <pc:docMk/>
            <pc:sldMk cId="3257962424" sldId="317"/>
            <ac:spMk id="12" creationId="{43116DE5-BFB6-33A9-AC3E-781380C07189}"/>
          </ac:spMkLst>
        </pc:spChg>
        <pc:spChg chg="add mod">
          <ac:chgData name="Dr. Vishnu S - [CSE]" userId="13eda3e6-41ff-4fd3-a65a-9e61b3fe2353" providerId="ADAL" clId="{EA5D797E-7EE9-4FB4-B34E-DA40CEF6278C}" dt="2024-10-13T05:06:50.716" v="987" actId="1076"/>
          <ac:spMkLst>
            <pc:docMk/>
            <pc:sldMk cId="3257962424" sldId="317"/>
            <ac:spMk id="13" creationId="{1AA246CC-8C35-7FA2-94F6-AD9E2C98EA8C}"/>
          </ac:spMkLst>
        </pc:spChg>
        <pc:spChg chg="add mod">
          <ac:chgData name="Dr. Vishnu S - [CSE]" userId="13eda3e6-41ff-4fd3-a65a-9e61b3fe2353" providerId="ADAL" clId="{EA5D797E-7EE9-4FB4-B34E-DA40CEF6278C}" dt="2024-10-13T05:07:36.689" v="1007" actId="1076"/>
          <ac:spMkLst>
            <pc:docMk/>
            <pc:sldMk cId="3257962424" sldId="317"/>
            <ac:spMk id="15" creationId="{11A597B2-55F2-65B1-4670-CC2C617AC0FF}"/>
          </ac:spMkLst>
        </pc:spChg>
        <pc:spChg chg="del">
          <ac:chgData name="Dr. Vishnu S - [CSE]" userId="13eda3e6-41ff-4fd3-a65a-9e61b3fe2353" providerId="ADAL" clId="{EA5D797E-7EE9-4FB4-B34E-DA40CEF6278C}" dt="2024-10-13T05:03:40.878" v="969" actId="478"/>
          <ac:spMkLst>
            <pc:docMk/>
            <pc:sldMk cId="3257962424" sldId="317"/>
            <ac:spMk id="17" creationId="{33DDA09E-DC11-EE70-6966-B854221751F0}"/>
          </ac:spMkLst>
        </pc:spChg>
        <pc:spChg chg="add mod">
          <ac:chgData name="Dr. Vishnu S - [CSE]" userId="13eda3e6-41ff-4fd3-a65a-9e61b3fe2353" providerId="ADAL" clId="{EA5D797E-7EE9-4FB4-B34E-DA40CEF6278C}" dt="2024-10-13T05:08:47.619" v="1021" actId="1076"/>
          <ac:spMkLst>
            <pc:docMk/>
            <pc:sldMk cId="3257962424" sldId="317"/>
            <ac:spMk id="20" creationId="{766C5F5A-B83A-8910-222B-6AEF199B9C92}"/>
          </ac:spMkLst>
        </pc:spChg>
        <pc:spChg chg="add mod">
          <ac:chgData name="Dr. Vishnu S - [CSE]" userId="13eda3e6-41ff-4fd3-a65a-9e61b3fe2353" providerId="ADAL" clId="{EA5D797E-7EE9-4FB4-B34E-DA40CEF6278C}" dt="2024-10-13T05:27:22.249" v="1082" actId="1076"/>
          <ac:spMkLst>
            <pc:docMk/>
            <pc:sldMk cId="3257962424" sldId="317"/>
            <ac:spMk id="22" creationId="{D7749FA7-8DB3-020F-2397-BD2E6FB9CE4D}"/>
          </ac:spMkLst>
        </pc:spChg>
        <pc:picChg chg="add mod">
          <ac:chgData name="Dr. Vishnu S - [CSE]" userId="13eda3e6-41ff-4fd3-a65a-9e61b3fe2353" providerId="ADAL" clId="{EA5D797E-7EE9-4FB4-B34E-DA40CEF6278C}" dt="2024-10-13T05:04:38.146" v="972" actId="1076"/>
          <ac:picMkLst>
            <pc:docMk/>
            <pc:sldMk cId="3257962424" sldId="317"/>
            <ac:picMk id="8" creationId="{E832F255-0D5B-E1EF-D668-6E6777637183}"/>
          </ac:picMkLst>
        </pc:picChg>
        <pc:picChg chg="del">
          <ac:chgData name="Dr. Vishnu S - [CSE]" userId="13eda3e6-41ff-4fd3-a65a-9e61b3fe2353" providerId="ADAL" clId="{EA5D797E-7EE9-4FB4-B34E-DA40CEF6278C}" dt="2024-10-13T05:01:35.249" v="957" actId="478"/>
          <ac:picMkLst>
            <pc:docMk/>
            <pc:sldMk cId="3257962424" sldId="317"/>
            <ac:picMk id="16" creationId="{D60CCDAE-94C9-991B-D0CB-8E191798C154}"/>
          </ac:picMkLst>
        </pc:picChg>
        <pc:picChg chg="del">
          <ac:chgData name="Dr. Vishnu S - [CSE]" userId="13eda3e6-41ff-4fd3-a65a-9e61b3fe2353" providerId="ADAL" clId="{EA5D797E-7EE9-4FB4-B34E-DA40CEF6278C}" dt="2024-10-13T05:01:32.889" v="955" actId="478"/>
          <ac:picMkLst>
            <pc:docMk/>
            <pc:sldMk cId="3257962424" sldId="317"/>
            <ac:picMk id="19" creationId="{C376F041-C536-090D-02C2-AF0947497E1C}"/>
          </ac:picMkLst>
        </pc:picChg>
      </pc:sldChg>
      <pc:sldChg chg="addSp delSp modSp add mod ord">
        <pc:chgData name="Dr. Vishnu S - [CSE]" userId="13eda3e6-41ff-4fd3-a65a-9e61b3fe2353" providerId="ADAL" clId="{EA5D797E-7EE9-4FB4-B34E-DA40CEF6278C}" dt="2024-10-13T05:34:45.647" v="1158" actId="208"/>
        <pc:sldMkLst>
          <pc:docMk/>
          <pc:sldMk cId="1499403266" sldId="318"/>
        </pc:sldMkLst>
        <pc:spChg chg="mod">
          <ac:chgData name="Dr. Vishnu S - [CSE]" userId="13eda3e6-41ff-4fd3-a65a-9e61b3fe2353" providerId="ADAL" clId="{EA5D797E-7EE9-4FB4-B34E-DA40CEF6278C}" dt="2024-10-13T05:28:31.800" v="1090" actId="14100"/>
          <ac:spMkLst>
            <pc:docMk/>
            <pc:sldMk cId="1499403266" sldId="318"/>
            <ac:spMk id="2" creationId="{8B3D3FD8-79E9-ED54-D968-53347D8679D0}"/>
          </ac:spMkLst>
        </pc:spChg>
        <pc:spChg chg="add mod">
          <ac:chgData name="Dr. Vishnu S - [CSE]" userId="13eda3e6-41ff-4fd3-a65a-9e61b3fe2353" providerId="ADAL" clId="{EA5D797E-7EE9-4FB4-B34E-DA40CEF6278C}" dt="2024-10-13T05:29:24.979" v="1107" actId="1076"/>
          <ac:spMkLst>
            <pc:docMk/>
            <pc:sldMk cId="1499403266" sldId="318"/>
            <ac:spMk id="8" creationId="{8D304D3D-AC4A-FF4C-B677-797BDC76544A}"/>
          </ac:spMkLst>
        </pc:spChg>
        <pc:spChg chg="add mod">
          <ac:chgData name="Dr. Vishnu S - [CSE]" userId="13eda3e6-41ff-4fd3-a65a-9e61b3fe2353" providerId="ADAL" clId="{EA5D797E-7EE9-4FB4-B34E-DA40CEF6278C}" dt="2024-10-13T05:33:14.208" v="1135" actId="1076"/>
          <ac:spMkLst>
            <pc:docMk/>
            <pc:sldMk cId="1499403266" sldId="318"/>
            <ac:spMk id="9" creationId="{86583073-5CA6-B609-582E-95D140A8FCAF}"/>
          </ac:spMkLst>
        </pc:spChg>
        <pc:spChg chg="mod ord">
          <ac:chgData name="Dr. Vishnu S - [CSE]" userId="13eda3e6-41ff-4fd3-a65a-9e61b3fe2353" providerId="ADAL" clId="{EA5D797E-7EE9-4FB4-B34E-DA40CEF6278C}" dt="2024-10-13T05:29:17.011" v="1105" actId="1076"/>
          <ac:spMkLst>
            <pc:docMk/>
            <pc:sldMk cId="1499403266" sldId="318"/>
            <ac:spMk id="11" creationId="{39682EED-C71E-3BF7-D6CB-347B1DD49591}"/>
          </ac:spMkLst>
        </pc:spChg>
        <pc:spChg chg="mod">
          <ac:chgData name="Dr. Vishnu S - [CSE]" userId="13eda3e6-41ff-4fd3-a65a-9e61b3fe2353" providerId="ADAL" clId="{EA5D797E-7EE9-4FB4-B34E-DA40CEF6278C}" dt="2024-10-13T05:33:14.208" v="1135" actId="1076"/>
          <ac:spMkLst>
            <pc:docMk/>
            <pc:sldMk cId="1499403266" sldId="318"/>
            <ac:spMk id="12" creationId="{DCF758E2-86E5-68E0-AA6F-DFC39B7509EE}"/>
          </ac:spMkLst>
        </pc:spChg>
        <pc:spChg chg="add mod">
          <ac:chgData name="Dr. Vishnu S - [CSE]" userId="13eda3e6-41ff-4fd3-a65a-9e61b3fe2353" providerId="ADAL" clId="{EA5D797E-7EE9-4FB4-B34E-DA40CEF6278C}" dt="2024-10-13T05:33:14.208" v="1135" actId="1076"/>
          <ac:spMkLst>
            <pc:docMk/>
            <pc:sldMk cId="1499403266" sldId="318"/>
            <ac:spMk id="13" creationId="{7263BB60-1E71-FE8D-3E61-B0F60C40F3F8}"/>
          </ac:spMkLst>
        </pc:spChg>
        <pc:spChg chg="add mod">
          <ac:chgData name="Dr. Vishnu S - [CSE]" userId="13eda3e6-41ff-4fd3-a65a-9e61b3fe2353" providerId="ADAL" clId="{EA5D797E-7EE9-4FB4-B34E-DA40CEF6278C}" dt="2024-10-13T05:33:14.208" v="1135" actId="1076"/>
          <ac:spMkLst>
            <pc:docMk/>
            <pc:sldMk cId="1499403266" sldId="318"/>
            <ac:spMk id="15" creationId="{03257F0C-75B5-2407-E884-423552328B2B}"/>
          </ac:spMkLst>
        </pc:spChg>
        <pc:spChg chg="del">
          <ac:chgData name="Dr. Vishnu S - [CSE]" userId="13eda3e6-41ff-4fd3-a65a-9e61b3fe2353" providerId="ADAL" clId="{EA5D797E-7EE9-4FB4-B34E-DA40CEF6278C}" dt="2024-10-13T05:28:49.676" v="1094" actId="478"/>
          <ac:spMkLst>
            <pc:docMk/>
            <pc:sldMk cId="1499403266" sldId="318"/>
            <ac:spMk id="17" creationId="{E9051839-AAF9-337F-C87C-083415135936}"/>
          </ac:spMkLst>
        </pc:spChg>
        <pc:picChg chg="add mod">
          <ac:chgData name="Dr. Vishnu S - [CSE]" userId="13eda3e6-41ff-4fd3-a65a-9e61b3fe2353" providerId="ADAL" clId="{EA5D797E-7EE9-4FB4-B34E-DA40CEF6278C}" dt="2024-10-13T05:29:02.169" v="1102" actId="208"/>
          <ac:picMkLst>
            <pc:docMk/>
            <pc:sldMk cId="1499403266" sldId="318"/>
            <ac:picMk id="7" creationId="{60F659A7-864F-96BC-F9E3-6D128129BECB}"/>
          </ac:picMkLst>
        </pc:picChg>
        <pc:picChg chg="del">
          <ac:chgData name="Dr. Vishnu S - [CSE]" userId="13eda3e6-41ff-4fd3-a65a-9e61b3fe2353" providerId="ADAL" clId="{EA5D797E-7EE9-4FB4-B34E-DA40CEF6278C}" dt="2024-10-13T05:28:34.656" v="1091" actId="478"/>
          <ac:picMkLst>
            <pc:docMk/>
            <pc:sldMk cId="1499403266" sldId="318"/>
            <ac:picMk id="16" creationId="{CB1BF582-A31E-C7E4-1CED-1628459D8563}"/>
          </ac:picMkLst>
        </pc:picChg>
        <pc:picChg chg="del">
          <ac:chgData name="Dr. Vishnu S - [CSE]" userId="13eda3e6-41ff-4fd3-a65a-9e61b3fe2353" providerId="ADAL" clId="{EA5D797E-7EE9-4FB4-B34E-DA40CEF6278C}" dt="2024-10-13T05:28:37.176" v="1093" actId="478"/>
          <ac:picMkLst>
            <pc:docMk/>
            <pc:sldMk cId="1499403266" sldId="318"/>
            <ac:picMk id="19" creationId="{0E83D8B8-44BA-7401-1857-A5AD1D90D5A7}"/>
          </ac:picMkLst>
        </pc:picChg>
        <pc:picChg chg="add mod">
          <ac:chgData name="Dr. Vishnu S - [CSE]" userId="13eda3e6-41ff-4fd3-a65a-9e61b3fe2353" providerId="ADAL" clId="{EA5D797E-7EE9-4FB4-B34E-DA40CEF6278C}" dt="2024-10-13T05:34:36.367" v="1145" actId="14100"/>
          <ac:picMkLst>
            <pc:docMk/>
            <pc:sldMk cId="1499403266" sldId="318"/>
            <ac:picMk id="20" creationId="{DB3987E8-9981-24A0-3D0A-E7CF82DEEDE0}"/>
          </ac:picMkLst>
        </pc:picChg>
        <pc:picChg chg="add mod">
          <ac:chgData name="Dr. Vishnu S - [CSE]" userId="13eda3e6-41ff-4fd3-a65a-9e61b3fe2353" providerId="ADAL" clId="{EA5D797E-7EE9-4FB4-B34E-DA40CEF6278C}" dt="2024-10-13T05:34:45.647" v="1158" actId="208"/>
          <ac:picMkLst>
            <pc:docMk/>
            <pc:sldMk cId="1499403266" sldId="318"/>
            <ac:picMk id="22" creationId="{6487A792-A155-BB04-6492-37AF63896EA1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5:37:46.336" v="1265" actId="208"/>
        <pc:sldMkLst>
          <pc:docMk/>
          <pc:sldMk cId="3288515721" sldId="319"/>
        </pc:sldMkLst>
        <pc:spChg chg="mod">
          <ac:chgData name="Dr. Vishnu S - [CSE]" userId="13eda3e6-41ff-4fd3-a65a-9e61b3fe2353" providerId="ADAL" clId="{EA5D797E-7EE9-4FB4-B34E-DA40CEF6278C}" dt="2024-10-13T05:36:45.327" v="1252" actId="20577"/>
          <ac:spMkLst>
            <pc:docMk/>
            <pc:sldMk cId="3288515721" sldId="319"/>
            <ac:spMk id="2" creationId="{D0CF2318-BE64-1F9F-349B-3BE908CE385B}"/>
          </ac:spMkLst>
        </pc:spChg>
        <pc:spChg chg="del">
          <ac:chgData name="Dr. Vishnu S - [CSE]" userId="13eda3e6-41ff-4fd3-a65a-9e61b3fe2353" providerId="ADAL" clId="{EA5D797E-7EE9-4FB4-B34E-DA40CEF6278C}" dt="2024-10-13T05:35:45.632" v="1165" actId="478"/>
          <ac:spMkLst>
            <pc:docMk/>
            <pc:sldMk cId="3288515721" sldId="319"/>
            <ac:spMk id="8" creationId="{0B0EFC52-F379-10EE-B9EB-5E373B42F2FE}"/>
          </ac:spMkLst>
        </pc:spChg>
        <pc:spChg chg="del">
          <ac:chgData name="Dr. Vishnu S - [CSE]" userId="13eda3e6-41ff-4fd3-a65a-9e61b3fe2353" providerId="ADAL" clId="{EA5D797E-7EE9-4FB4-B34E-DA40CEF6278C}" dt="2024-10-13T05:37:13.886" v="1261" actId="478"/>
          <ac:spMkLst>
            <pc:docMk/>
            <pc:sldMk cId="3288515721" sldId="319"/>
            <ac:spMk id="9" creationId="{F5B6159B-4903-AEEA-7581-878CB25431C0}"/>
          </ac:spMkLst>
        </pc:spChg>
        <pc:spChg chg="add del">
          <ac:chgData name="Dr. Vishnu S - [CSE]" userId="13eda3e6-41ff-4fd3-a65a-9e61b3fe2353" providerId="ADAL" clId="{EA5D797E-7EE9-4FB4-B34E-DA40CEF6278C}" dt="2024-10-13T05:37:09.416" v="1258" actId="22"/>
          <ac:spMkLst>
            <pc:docMk/>
            <pc:sldMk cId="3288515721" sldId="319"/>
            <ac:spMk id="10" creationId="{9B686B60-F362-E4BD-5743-582AFB3EA31D}"/>
          </ac:spMkLst>
        </pc:spChg>
        <pc:spChg chg="del">
          <ac:chgData name="Dr. Vishnu S - [CSE]" userId="13eda3e6-41ff-4fd3-a65a-9e61b3fe2353" providerId="ADAL" clId="{EA5D797E-7EE9-4FB4-B34E-DA40CEF6278C}" dt="2024-10-13T05:35:46.887" v="1166" actId="478"/>
          <ac:spMkLst>
            <pc:docMk/>
            <pc:sldMk cId="3288515721" sldId="319"/>
            <ac:spMk id="11" creationId="{4699C7DD-4582-EB9A-E536-9C234AE01FB6}"/>
          </ac:spMkLst>
        </pc:spChg>
        <pc:spChg chg="del mod">
          <ac:chgData name="Dr. Vishnu S - [CSE]" userId="13eda3e6-41ff-4fd3-a65a-9e61b3fe2353" providerId="ADAL" clId="{EA5D797E-7EE9-4FB4-B34E-DA40CEF6278C}" dt="2024-10-13T05:37:12.536" v="1260" actId="478"/>
          <ac:spMkLst>
            <pc:docMk/>
            <pc:sldMk cId="3288515721" sldId="319"/>
            <ac:spMk id="12" creationId="{58254B3E-380F-3FD8-B778-7309ADA6020A}"/>
          </ac:spMkLst>
        </pc:spChg>
        <pc:spChg chg="del">
          <ac:chgData name="Dr. Vishnu S - [CSE]" userId="13eda3e6-41ff-4fd3-a65a-9e61b3fe2353" providerId="ADAL" clId="{EA5D797E-7EE9-4FB4-B34E-DA40CEF6278C}" dt="2024-10-13T05:35:41.987" v="1162" actId="478"/>
          <ac:spMkLst>
            <pc:docMk/>
            <pc:sldMk cId="3288515721" sldId="319"/>
            <ac:spMk id="13" creationId="{A6414308-6C00-EC70-D9A1-F419895F0BAF}"/>
          </ac:spMkLst>
        </pc:spChg>
        <pc:spChg chg="del">
          <ac:chgData name="Dr. Vishnu S - [CSE]" userId="13eda3e6-41ff-4fd3-a65a-9e61b3fe2353" providerId="ADAL" clId="{EA5D797E-7EE9-4FB4-B34E-DA40CEF6278C}" dt="2024-10-13T05:35:43.317" v="1163" actId="478"/>
          <ac:spMkLst>
            <pc:docMk/>
            <pc:sldMk cId="3288515721" sldId="319"/>
            <ac:spMk id="15" creationId="{5277ED55-3B18-FA67-0CB8-40FB29C206C7}"/>
          </ac:spMkLst>
        </pc:spChg>
        <pc:picChg chg="del">
          <ac:chgData name="Dr. Vishnu S - [CSE]" userId="13eda3e6-41ff-4fd3-a65a-9e61b3fe2353" providerId="ADAL" clId="{EA5D797E-7EE9-4FB4-B34E-DA40CEF6278C}" dt="2024-10-13T05:35:44.357" v="1164" actId="478"/>
          <ac:picMkLst>
            <pc:docMk/>
            <pc:sldMk cId="3288515721" sldId="319"/>
            <ac:picMk id="7" creationId="{E204F77B-4349-5C3B-99D4-0D4524E9A5DD}"/>
          </ac:picMkLst>
        </pc:picChg>
        <pc:picChg chg="add mod">
          <ac:chgData name="Dr. Vishnu S - [CSE]" userId="13eda3e6-41ff-4fd3-a65a-9e61b3fe2353" providerId="ADAL" clId="{EA5D797E-7EE9-4FB4-B34E-DA40CEF6278C}" dt="2024-10-13T05:37:46.336" v="1265" actId="208"/>
          <ac:picMkLst>
            <pc:docMk/>
            <pc:sldMk cId="3288515721" sldId="319"/>
            <ac:picMk id="16" creationId="{8C6F0529-102A-A871-788F-F4CBFFACD884}"/>
          </ac:picMkLst>
        </pc:picChg>
        <pc:picChg chg="del">
          <ac:chgData name="Dr. Vishnu S - [CSE]" userId="13eda3e6-41ff-4fd3-a65a-9e61b3fe2353" providerId="ADAL" clId="{EA5D797E-7EE9-4FB4-B34E-DA40CEF6278C}" dt="2024-10-13T05:35:39.319" v="1160" actId="478"/>
          <ac:picMkLst>
            <pc:docMk/>
            <pc:sldMk cId="3288515721" sldId="319"/>
            <ac:picMk id="20" creationId="{49BA352E-229B-82EC-83E7-A78434CB36A3}"/>
          </ac:picMkLst>
        </pc:picChg>
        <pc:picChg chg="del">
          <ac:chgData name="Dr. Vishnu S - [CSE]" userId="13eda3e6-41ff-4fd3-a65a-9e61b3fe2353" providerId="ADAL" clId="{EA5D797E-7EE9-4FB4-B34E-DA40CEF6278C}" dt="2024-10-13T05:35:40.077" v="1161" actId="478"/>
          <ac:picMkLst>
            <pc:docMk/>
            <pc:sldMk cId="3288515721" sldId="319"/>
            <ac:picMk id="22" creationId="{93EDC29A-5441-F758-E127-2F0D609AA216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5:41:50.745" v="1273" actId="208"/>
        <pc:sldMkLst>
          <pc:docMk/>
          <pc:sldMk cId="3724927181" sldId="320"/>
        </pc:sldMkLst>
        <pc:picChg chg="add mod">
          <ac:chgData name="Dr. Vishnu S - [CSE]" userId="13eda3e6-41ff-4fd3-a65a-9e61b3fe2353" providerId="ADAL" clId="{EA5D797E-7EE9-4FB4-B34E-DA40CEF6278C}" dt="2024-10-13T05:41:50.745" v="1273" actId="208"/>
          <ac:picMkLst>
            <pc:docMk/>
            <pc:sldMk cId="3724927181" sldId="320"/>
            <ac:picMk id="7" creationId="{8E0C3B20-DD92-E9AB-B8B6-06FFA95C17C3}"/>
          </ac:picMkLst>
        </pc:picChg>
        <pc:picChg chg="del">
          <ac:chgData name="Dr. Vishnu S - [CSE]" userId="13eda3e6-41ff-4fd3-a65a-9e61b3fe2353" providerId="ADAL" clId="{EA5D797E-7EE9-4FB4-B34E-DA40CEF6278C}" dt="2024-10-13T05:38:06.016" v="1267" actId="478"/>
          <ac:picMkLst>
            <pc:docMk/>
            <pc:sldMk cId="3724927181" sldId="320"/>
            <ac:picMk id="16" creationId="{BC4650E1-269D-27EA-D5E4-3AC415D54CAA}"/>
          </ac:picMkLst>
        </pc:picChg>
      </pc:sldChg>
      <pc:sldChg chg="addSp delSp modSp add mod">
        <pc:chgData name="Dr. Vishnu S - [CSE]" userId="13eda3e6-41ff-4fd3-a65a-9e61b3fe2353" providerId="ADAL" clId="{EA5D797E-7EE9-4FB4-B34E-DA40CEF6278C}" dt="2024-10-13T06:43:05.853" v="1670" actId="1076"/>
        <pc:sldMkLst>
          <pc:docMk/>
          <pc:sldMk cId="3716224679" sldId="321"/>
        </pc:sldMkLst>
        <pc:spChg chg="mod">
          <ac:chgData name="Dr. Vishnu S - [CSE]" userId="13eda3e6-41ff-4fd3-a65a-9e61b3fe2353" providerId="ADAL" clId="{EA5D797E-7EE9-4FB4-B34E-DA40CEF6278C}" dt="2024-10-13T06:42:02.803" v="1609"/>
          <ac:spMkLst>
            <pc:docMk/>
            <pc:sldMk cId="3716224679" sldId="321"/>
            <ac:spMk id="2" creationId="{457D77F2-1C96-9177-E33A-0CEA8B7D3423}"/>
          </ac:spMkLst>
        </pc:spChg>
        <pc:spChg chg="add del mod">
          <ac:chgData name="Dr. Vishnu S - [CSE]" userId="13eda3e6-41ff-4fd3-a65a-9e61b3fe2353" providerId="ADAL" clId="{EA5D797E-7EE9-4FB4-B34E-DA40CEF6278C}" dt="2024-10-13T06:07:11.952" v="1315" actId="14100"/>
          <ac:spMkLst>
            <pc:docMk/>
            <pc:sldMk cId="3716224679" sldId="321"/>
            <ac:spMk id="3" creationId="{DBF58598-960D-F0FC-9D9A-93E7F7772C2E}"/>
          </ac:spMkLst>
        </pc:spChg>
        <pc:spChg chg="add del mod">
          <ac:chgData name="Dr. Vishnu S - [CSE]" userId="13eda3e6-41ff-4fd3-a65a-9e61b3fe2353" providerId="ADAL" clId="{EA5D797E-7EE9-4FB4-B34E-DA40CEF6278C}" dt="2024-10-13T06:25:02.325" v="1578" actId="478"/>
          <ac:spMkLst>
            <pc:docMk/>
            <pc:sldMk cId="3716224679" sldId="321"/>
            <ac:spMk id="8" creationId="{D753914C-CADC-DB03-3600-8E01BB97A6EA}"/>
          </ac:spMkLst>
        </pc:spChg>
        <pc:spChg chg="add del mod">
          <ac:chgData name="Dr. Vishnu S - [CSE]" userId="13eda3e6-41ff-4fd3-a65a-9e61b3fe2353" providerId="ADAL" clId="{EA5D797E-7EE9-4FB4-B34E-DA40CEF6278C}" dt="2024-10-13T06:25:01.055" v="1577" actId="478"/>
          <ac:spMkLst>
            <pc:docMk/>
            <pc:sldMk cId="3716224679" sldId="321"/>
            <ac:spMk id="10" creationId="{B15C0342-4419-74EC-5FB2-BAB0DF487494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15" creationId="{CBAAA95F-FEF1-F844-8277-811BBED0156D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16" creationId="{563F4C51-2390-011D-1CC2-0BAC27E71709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17" creationId="{02252B86-8EDC-1FAB-5557-BE27C6A29E2F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18" creationId="{1F898F10-7E31-114D-6953-A4232A4DDD3F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0" creationId="{A5E92DB4-527B-F185-9DEB-F5A4FFF10CF5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1" creationId="{F040F8F4-4923-02B9-AA13-8ACEF9D91CB8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2" creationId="{311630B2-3989-ACBD-2192-53F1CE634763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3" creationId="{5441C289-CBE3-B3AC-57EE-2A9D12650D20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4" creationId="{FB27522F-3D2E-2EA5-36E7-438DD075B20F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5" creationId="{9C28916B-7F51-AD2A-AE59-A221F5BB3C1D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6" creationId="{BC6F324E-A907-A23B-6EEE-A77DDF2AB4A3}"/>
          </ac:spMkLst>
        </pc:spChg>
        <pc:spChg chg="add mod">
          <ac:chgData name="Dr. Vishnu S - [CSE]" userId="13eda3e6-41ff-4fd3-a65a-9e61b3fe2353" providerId="ADAL" clId="{EA5D797E-7EE9-4FB4-B34E-DA40CEF6278C}" dt="2024-10-13T06:43:05.853" v="1670" actId="1076"/>
          <ac:spMkLst>
            <pc:docMk/>
            <pc:sldMk cId="3716224679" sldId="321"/>
            <ac:spMk id="27" creationId="{F3D9A135-06A7-308E-861A-03B46DA7D259}"/>
          </ac:spMkLst>
        </pc:spChg>
        <pc:spChg chg="add mod">
          <ac:chgData name="Dr. Vishnu S - [CSE]" userId="13eda3e6-41ff-4fd3-a65a-9e61b3fe2353" providerId="ADAL" clId="{EA5D797E-7EE9-4FB4-B34E-DA40CEF6278C}" dt="2024-10-13T06:42:43.567" v="1669" actId="1076"/>
          <ac:spMkLst>
            <pc:docMk/>
            <pc:sldMk cId="3716224679" sldId="321"/>
            <ac:spMk id="39" creationId="{08915D7B-97A1-E180-AAAB-3FE1FD361F9C}"/>
          </ac:spMkLst>
        </pc:spChg>
        <pc:picChg chg="del">
          <ac:chgData name="Dr. Vishnu S - [CSE]" userId="13eda3e6-41ff-4fd3-a65a-9e61b3fe2353" providerId="ADAL" clId="{EA5D797E-7EE9-4FB4-B34E-DA40CEF6278C}" dt="2024-10-13T06:06:27.713" v="1275" actId="478"/>
          <ac:picMkLst>
            <pc:docMk/>
            <pc:sldMk cId="3716224679" sldId="321"/>
            <ac:picMk id="7" creationId="{EA47F9E7-5CC1-E79C-E6AE-749A02A7E74C}"/>
          </ac:picMkLst>
        </pc:picChg>
        <pc:picChg chg="add del mod">
          <ac:chgData name="Dr. Vishnu S - [CSE]" userId="13eda3e6-41ff-4fd3-a65a-9e61b3fe2353" providerId="ADAL" clId="{EA5D797E-7EE9-4FB4-B34E-DA40CEF6278C}" dt="2024-10-13T06:13:52.021" v="1360" actId="478"/>
          <ac:picMkLst>
            <pc:docMk/>
            <pc:sldMk cId="3716224679" sldId="321"/>
            <ac:picMk id="12" creationId="{595C0601-169C-4198-C657-A32C88EAC252}"/>
          </ac:picMkLst>
        </pc:picChg>
        <pc:picChg chg="add mod modCrop">
          <ac:chgData name="Dr. Vishnu S - [CSE]" userId="13eda3e6-41ff-4fd3-a65a-9e61b3fe2353" providerId="ADAL" clId="{EA5D797E-7EE9-4FB4-B34E-DA40CEF6278C}" dt="2024-10-13T06:43:05.853" v="1670" actId="1076"/>
          <ac:picMkLst>
            <pc:docMk/>
            <pc:sldMk cId="3716224679" sldId="321"/>
            <ac:picMk id="14" creationId="{24CCE6DC-0F94-2ED5-0853-0CADEF5FD09F}"/>
          </ac:picMkLst>
        </pc:picChg>
        <pc:picChg chg="add mod">
          <ac:chgData name="Dr. Vishnu S - [CSE]" userId="13eda3e6-41ff-4fd3-a65a-9e61b3fe2353" providerId="ADAL" clId="{EA5D797E-7EE9-4FB4-B34E-DA40CEF6278C}" dt="2024-10-13T06:43:05.853" v="1670" actId="1076"/>
          <ac:picMkLst>
            <pc:docMk/>
            <pc:sldMk cId="3716224679" sldId="321"/>
            <ac:picMk id="37" creationId="{7E4B0E6B-CADB-8348-342C-DD673625F8C3}"/>
          </ac:picMkLst>
        </pc:picChg>
        <pc:cxnChg chg="mod">
          <ac:chgData name="Dr. Vishnu S - [CSE]" userId="13eda3e6-41ff-4fd3-a65a-9e61b3fe2353" providerId="ADAL" clId="{EA5D797E-7EE9-4FB4-B34E-DA40CEF6278C}" dt="2024-10-13T06:17:17.826" v="1401" actId="1076"/>
          <ac:cxnSpMkLst>
            <pc:docMk/>
            <pc:sldMk cId="3716224679" sldId="321"/>
            <ac:cxnSpMk id="6" creationId="{730B7F80-0B38-E180-4427-D2FAB6E8A1EA}"/>
          </ac:cxnSpMkLst>
        </pc:cxnChg>
        <pc:cxnChg chg="add mod ord">
          <ac:chgData name="Dr. Vishnu S - [CSE]" userId="13eda3e6-41ff-4fd3-a65a-9e61b3fe2353" providerId="ADAL" clId="{EA5D797E-7EE9-4FB4-B34E-DA40CEF6278C}" dt="2024-10-13T06:43:05.853" v="1670" actId="1076"/>
          <ac:cxnSpMkLst>
            <pc:docMk/>
            <pc:sldMk cId="3716224679" sldId="321"/>
            <ac:cxnSpMk id="29" creationId="{851EF330-65CA-1AC3-E949-09B1EB8E5E0A}"/>
          </ac:cxnSpMkLst>
        </pc:cxnChg>
        <pc:cxnChg chg="add mod">
          <ac:chgData name="Dr. Vishnu S - [CSE]" userId="13eda3e6-41ff-4fd3-a65a-9e61b3fe2353" providerId="ADAL" clId="{EA5D797E-7EE9-4FB4-B34E-DA40CEF6278C}" dt="2024-10-13T06:43:05.853" v="1670" actId="1076"/>
          <ac:cxnSpMkLst>
            <pc:docMk/>
            <pc:sldMk cId="3716224679" sldId="321"/>
            <ac:cxnSpMk id="31" creationId="{C68F4528-6547-67AA-E4DD-BF5295EAB794}"/>
          </ac:cxnSpMkLst>
        </pc:cxnChg>
        <pc:cxnChg chg="add mod">
          <ac:chgData name="Dr. Vishnu S - [CSE]" userId="13eda3e6-41ff-4fd3-a65a-9e61b3fe2353" providerId="ADAL" clId="{EA5D797E-7EE9-4FB4-B34E-DA40CEF6278C}" dt="2024-10-13T06:43:05.853" v="1670" actId="1076"/>
          <ac:cxnSpMkLst>
            <pc:docMk/>
            <pc:sldMk cId="3716224679" sldId="321"/>
            <ac:cxnSpMk id="34" creationId="{96443FFA-ED11-7CB0-FCCA-E7C635FE6416}"/>
          </ac:cxnSpMkLst>
        </pc:cxnChg>
      </pc:sldChg>
      <pc:sldChg chg="addSp delSp modSp add mod modAnim">
        <pc:chgData name="Dr. Vishnu S - [CSE]" userId="13eda3e6-41ff-4fd3-a65a-9e61b3fe2353" providerId="ADAL" clId="{EA5D797E-7EE9-4FB4-B34E-DA40CEF6278C}" dt="2024-10-13T06:54:01.638" v="1680" actId="208"/>
        <pc:sldMkLst>
          <pc:docMk/>
          <pc:sldMk cId="1537671569" sldId="322"/>
        </pc:sldMkLst>
        <pc:spChg chg="mod">
          <ac:chgData name="Dr. Vishnu S - [CSE]" userId="13eda3e6-41ff-4fd3-a65a-9e61b3fe2353" providerId="ADAL" clId="{EA5D797E-7EE9-4FB4-B34E-DA40CEF6278C}" dt="2024-10-13T06:43:37.010" v="1675" actId="1076"/>
          <ac:spMkLst>
            <pc:docMk/>
            <pc:sldMk cId="1537671569" sldId="322"/>
            <ac:spMk id="10" creationId="{7BC594C0-510B-7678-0B82-2D83416576AB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15" creationId="{6696B552-E018-1585-F0DD-123A690F159C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16" creationId="{1F66D5C3-5A6D-6890-9745-C638EDDF37DD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17" creationId="{EDBD6A7E-DAE0-4DCF-5C46-8CCCD65FAE88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18" creationId="{D3FA61DF-6B1B-239E-A455-435132C58F17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0" creationId="{46B6B747-BC50-88B7-8FE7-8A4996F7A543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1" creationId="{D6990706-3694-4143-3DAA-5307CF1E87B4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2" creationId="{29C65286-BCB2-9A88-7C13-F3756D453FCF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3" creationId="{B556F304-4E12-6894-C2DE-776F93057C02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4" creationId="{98FD22DC-E504-C28C-C2EE-64C6736BDE97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5" creationId="{42A798C8-CCA9-A783-4012-DFCAD25A0D05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6" creationId="{A9886C82-D114-C05C-7909-2A96FE3A9E19}"/>
          </ac:spMkLst>
        </pc:spChg>
        <pc:spChg chg="del">
          <ac:chgData name="Dr. Vishnu S - [CSE]" userId="13eda3e6-41ff-4fd3-a65a-9e61b3fe2353" providerId="ADAL" clId="{EA5D797E-7EE9-4FB4-B34E-DA40CEF6278C}" dt="2024-10-13T06:43:23.279" v="1673" actId="478"/>
          <ac:spMkLst>
            <pc:docMk/>
            <pc:sldMk cId="1537671569" sldId="322"/>
            <ac:spMk id="27" creationId="{7E9962E2-B7FC-86A9-8CC1-DD1023B6F529}"/>
          </ac:spMkLst>
        </pc:spChg>
        <pc:picChg chg="add mod modCrop">
          <ac:chgData name="Dr. Vishnu S - [CSE]" userId="13eda3e6-41ff-4fd3-a65a-9e61b3fe2353" providerId="ADAL" clId="{EA5D797E-7EE9-4FB4-B34E-DA40CEF6278C}" dt="2024-10-13T06:54:01.638" v="1680" actId="208"/>
          <ac:picMkLst>
            <pc:docMk/>
            <pc:sldMk cId="1537671569" sldId="322"/>
            <ac:picMk id="7" creationId="{1A40F636-1ED3-E093-692C-BF496DB137EB}"/>
          </ac:picMkLst>
        </pc:picChg>
        <pc:picChg chg="del">
          <ac:chgData name="Dr. Vishnu S - [CSE]" userId="13eda3e6-41ff-4fd3-a65a-9e61b3fe2353" providerId="ADAL" clId="{EA5D797E-7EE9-4FB4-B34E-DA40CEF6278C}" dt="2024-10-13T06:43:19.658" v="1672" actId="478"/>
          <ac:picMkLst>
            <pc:docMk/>
            <pc:sldMk cId="1537671569" sldId="322"/>
            <ac:picMk id="14" creationId="{99CC7B4B-1047-93DB-BBAE-736592BFA2F7}"/>
          </ac:picMkLst>
        </pc:picChg>
        <pc:picChg chg="del">
          <ac:chgData name="Dr. Vishnu S - [CSE]" userId="13eda3e6-41ff-4fd3-a65a-9e61b3fe2353" providerId="ADAL" clId="{EA5D797E-7EE9-4FB4-B34E-DA40CEF6278C}" dt="2024-10-13T06:43:17.474" v="1671" actId="478"/>
          <ac:picMkLst>
            <pc:docMk/>
            <pc:sldMk cId="1537671569" sldId="322"/>
            <ac:picMk id="37" creationId="{E41A3428-7D11-90A4-6FDF-2ABCCC7861CB}"/>
          </ac:picMkLst>
        </pc:picChg>
        <pc:cxnChg chg="del mod">
          <ac:chgData name="Dr. Vishnu S - [CSE]" userId="13eda3e6-41ff-4fd3-a65a-9e61b3fe2353" providerId="ADAL" clId="{EA5D797E-7EE9-4FB4-B34E-DA40CEF6278C}" dt="2024-10-13T06:43:23.279" v="1673" actId="478"/>
          <ac:cxnSpMkLst>
            <pc:docMk/>
            <pc:sldMk cId="1537671569" sldId="322"/>
            <ac:cxnSpMk id="29" creationId="{EFEB9456-9175-7C00-0BA6-1491B40531F4}"/>
          </ac:cxnSpMkLst>
        </pc:cxnChg>
        <pc:cxnChg chg="del mod">
          <ac:chgData name="Dr. Vishnu S - [CSE]" userId="13eda3e6-41ff-4fd3-a65a-9e61b3fe2353" providerId="ADAL" clId="{EA5D797E-7EE9-4FB4-B34E-DA40CEF6278C}" dt="2024-10-13T06:43:23.279" v="1673" actId="478"/>
          <ac:cxnSpMkLst>
            <pc:docMk/>
            <pc:sldMk cId="1537671569" sldId="322"/>
            <ac:cxnSpMk id="31" creationId="{F0229C8F-CE24-B817-8BCA-328E784A3C0B}"/>
          </ac:cxnSpMkLst>
        </pc:cxnChg>
        <pc:cxnChg chg="del">
          <ac:chgData name="Dr. Vishnu S - [CSE]" userId="13eda3e6-41ff-4fd3-a65a-9e61b3fe2353" providerId="ADAL" clId="{EA5D797E-7EE9-4FB4-B34E-DA40CEF6278C}" dt="2024-10-13T06:43:23.279" v="1673" actId="478"/>
          <ac:cxnSpMkLst>
            <pc:docMk/>
            <pc:sldMk cId="1537671569" sldId="322"/>
            <ac:cxnSpMk id="34" creationId="{F24A0249-C2B8-FFE0-F81C-D7E05A1F6D4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69E82-37AE-4918-97D3-DDFA2F5B0F8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E4CC-A96C-45FC-823D-54CB99C4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77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0E48-942F-D0AA-09EB-B94017856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7CCA4-44CD-A1E4-67D2-BE282130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56F3-5F91-DE56-26B8-2EDA78BF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2E57-4463-4C2F-B15B-6DE9F6D1EDDF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E43F5-316E-0AA1-CCEE-978F8FB8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94A2B-4860-472C-9D6A-9FE3C9D3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6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1B63-559D-5348-C6B3-10E67396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E3D70-0B51-1A6A-7925-C1CC376B9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0A1A-B66D-F863-E90C-0958E405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BEA5-9AC5-4C92-AFAD-2F19B115134A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2C48-0437-F6C5-B648-962F38C1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52D1B-28A5-7E88-2098-8ACDCEA0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86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8DEE1-B4FC-FB15-01A8-3E1A4A6CC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BEA3-30F1-BDA7-77AE-A0B7A9782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06FC-8AB7-F035-93BE-523665E2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77C7-77D0-4D66-A927-91D49946BE79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D2FC-C995-6D96-6362-2977EAA9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83492-D7D5-07E5-949E-5B9C5A9B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4F71-97AB-46EA-04C1-62B92476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BC19-AB7D-C02D-B33C-C203EBFD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62842-2219-DC0F-85F0-77128E6C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1271-4C83-43F7-A208-CDC04135384F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247A-F2FE-2C13-7936-48128102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C8E7-ADA2-C18A-44FB-111FB427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1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2D4F-0AF5-6CA1-3469-52772432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AC7E2-4069-82D4-9A95-975B8EA83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55DD-E707-3A2F-DC1B-B9B5362B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47-B587-43E3-90E8-DCBF106A51A0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965C-D60B-4886-92BA-ECEE9ED7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879F-C26B-3CDB-95C2-59928618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0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1B64-18E6-B9B1-C289-01F0D7E0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9A579-FDF7-2825-4D65-81C1655CA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4877-3CAC-6B03-0CF6-5F16A9D6E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4FDE5-BB53-BB8F-638E-01E6AEC5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7AC4-E9FD-4662-B0DF-C5A251F585C8}" type="datetime1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5083-D9E0-C003-DC6F-4D4F4690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7E388-9E41-16DF-F9AE-222C5DDE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72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1BD-3CCE-7009-E474-0FAE3A04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256A7-6F0C-3308-6C75-1ED574980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7AC1D-4E8A-36CC-E6E8-390049E40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A9FC3-9C23-92BF-4E28-62BB4EC0E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A9AE0-E8B9-6EC4-6C9D-CDAC9C634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B36A7-BAFE-9C88-98CB-66D02A73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EA4B-5F80-452F-83D8-1A873635798A}" type="datetime1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9648D-8410-6977-993C-4C517D5E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DE2A7-F530-F0C7-C13C-5BD10A0B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3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B95A-D320-CFE3-A012-D99A11A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D7D70-E282-1E62-2AE1-5373FB07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67CD-EA82-4843-9D2F-97C6960713D1}" type="datetime1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E110E-8A4C-ABE3-6EAD-EEC4C57E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0E3F6-1909-7CAD-A851-34BBE089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33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7E3A0-9A63-2086-531B-E89DD3D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E9AA-A902-4C8C-9175-78499ED07A04}" type="datetime1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E6FBE-33D3-5ACF-6A79-00FD90CC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A301-F49B-6FDD-520B-913AA0F6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12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4BE9-1BFB-069C-FB05-C6AEB9B7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845-6D5E-CC3A-6746-0D5AE545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32C9-C30F-4C69-FD5D-C5623ABA8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C8D77-60EA-592E-252C-F0D59073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2B59D-0FAE-42BE-A345-DAD3AAC0101D}" type="datetime1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EECB5-B97A-5BE9-822B-5FC470C7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B847D-9EFC-1404-E185-C713B3F6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1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DDDF-1F90-B567-BDDF-9D7652B8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6DD0B-D685-082F-EBD0-31D3FC110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32C30-5EB4-93B6-DFB8-87A9C22E2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F4E3-8F6D-A39F-353D-60151E3B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733-CC67-41CF-B737-B45620807BE6}" type="datetime1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032E-A956-7017-FA01-EB2605FA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D27C3-7FF9-68EB-41A8-2828C147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D908C-7655-EDC5-FC49-CA602D35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5D78-9E34-D361-4E78-DBD8690EC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4168B-EEB0-9D7C-9CC8-550603A0B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FE942-0CD1-4127-99E7-F4AAECD383CF}" type="datetime1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038C2-E805-ACE5-1181-7B8C36EE7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54CE-A5EB-C176-9ADE-23707239F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03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hyperlink" Target="https://docklight.de/download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B23DE-5080-D570-55D3-23691055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CD913-F62B-6BAB-8966-8D1E96830241}"/>
              </a:ext>
            </a:extLst>
          </p:cNvPr>
          <p:cNvCxnSpPr>
            <a:cxnSpLocks/>
          </p:cNvCxnSpPr>
          <p:nvPr/>
        </p:nvCxnSpPr>
        <p:spPr>
          <a:xfrm>
            <a:off x="108155" y="81888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0FCA56-5033-030B-9A36-BC338FBF3F32}"/>
              </a:ext>
            </a:extLst>
          </p:cNvPr>
          <p:cNvCxnSpPr>
            <a:cxnSpLocks/>
          </p:cNvCxnSpPr>
          <p:nvPr/>
        </p:nvCxnSpPr>
        <p:spPr>
          <a:xfrm>
            <a:off x="98323" y="6121781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DFA7BC-1299-C792-A84B-3B664AFCFC59}"/>
              </a:ext>
            </a:extLst>
          </p:cNvPr>
          <p:cNvSpPr txBox="1"/>
          <p:nvPr/>
        </p:nvSpPr>
        <p:spPr>
          <a:xfrm>
            <a:off x="4817941" y="2721114"/>
            <a:ext cx="2536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u="none" strike="noStrike" baseline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UART - TX</a:t>
            </a:r>
            <a:endParaRPr lang="en-IN" sz="40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DE021-4DBC-55C6-69C6-D106C09D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2446-904E-B728-C835-CECDAC10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 rate register (USART_BRR)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23A73-F709-FF5A-CFAE-F99D4B1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57016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3DD196-1DB5-34B6-21E6-76D5D26E99F3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F3D0B-14FD-D167-E1A1-E37675F0BEE3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3EBEEF-8847-06FE-B719-4625F310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38" y="788873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4BD-F8BA-0D33-0F61-66FF7DCAAF94}"/>
              </a:ext>
            </a:extLst>
          </p:cNvPr>
          <p:cNvSpPr txBox="1"/>
          <p:nvPr/>
        </p:nvSpPr>
        <p:spPr>
          <a:xfrm>
            <a:off x="350780" y="1584902"/>
            <a:ext cx="11543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1" u="none" strike="noStrike" baseline="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 the clock source of 16 MHz is fed to USART Baud rate generator with oversampling rate of 16. Find the values for the USART_BRR register for baud rates of (a) 9,600, (b) 115,200.</a:t>
            </a:r>
            <a:endParaRPr lang="en-IN" sz="2000" b="1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879BD-D74A-698C-E052-FBB0331E5A85}"/>
              </a:ext>
            </a:extLst>
          </p:cNvPr>
          <p:cNvSpPr txBox="1"/>
          <p:nvPr/>
        </p:nvSpPr>
        <p:spPr>
          <a:xfrm>
            <a:off x="377096" y="2369466"/>
            <a:ext cx="11706749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/>
              <a:t>USARTDIV = </a:t>
            </a:r>
            <a:r>
              <a:rPr lang="en-IN" sz="2400" dirty="0" err="1"/>
              <a:t>f</a:t>
            </a:r>
            <a:r>
              <a:rPr lang="en-IN" sz="2400" b="0" i="0" u="none" strike="noStrike" baseline="0" dirty="0" err="1"/>
              <a:t>ck</a:t>
            </a:r>
            <a:r>
              <a:rPr lang="en-IN" sz="2400" b="0" i="0" u="none" strike="noStrike" baseline="0" dirty="0"/>
              <a:t> / 16 x Baud</a:t>
            </a:r>
          </a:p>
          <a:p>
            <a:pPr algn="l"/>
            <a:endParaRPr lang="en-IN" sz="2400" b="0" i="0" u="none" strike="noStrike" baseline="0" dirty="0"/>
          </a:p>
          <a:p>
            <a:pPr marL="457200" indent="-457200" algn="l">
              <a:buAutoNum type="alphaLcParenBoth"/>
            </a:pPr>
            <a:r>
              <a:rPr lang="en-US" sz="2400" b="0" i="0" u="none" strike="noStrike" baseline="0" dirty="0"/>
              <a:t>16MHz / 16 x 9,600 = 104.166. </a:t>
            </a:r>
          </a:p>
          <a:p>
            <a:pPr algn="l"/>
            <a:r>
              <a:rPr lang="en-US" sz="2400" b="0" i="0" u="none" strike="noStrike" baseline="0" dirty="0"/>
              <a:t>        Now, 104 = 0x68 for upper 12-bits. </a:t>
            </a:r>
          </a:p>
          <a:p>
            <a:pPr algn="l"/>
            <a:r>
              <a:rPr lang="en-US" sz="2400" b="0" i="0" u="none" strike="noStrike" baseline="0" dirty="0"/>
              <a:t>        For</a:t>
            </a:r>
            <a:r>
              <a:rPr lang="en-US" sz="2400" dirty="0"/>
              <a:t> </a:t>
            </a:r>
            <a:r>
              <a:rPr lang="fr-FR" sz="2400" b="0" i="0" u="none" strike="noStrike" baseline="0" dirty="0"/>
              <a:t>fraction part, 0.166 x 16 </a:t>
            </a:r>
            <a:r>
              <a:rPr lang="en-US" sz="2400" b="0" i="0" u="none" strike="noStrike" baseline="0" dirty="0"/>
              <a:t>= 2.656 and we use 3 for the lower 4 bits. </a:t>
            </a:r>
          </a:p>
          <a:p>
            <a:pPr algn="l"/>
            <a:r>
              <a:rPr lang="en-US" sz="2400" dirty="0"/>
              <a:t>        </a:t>
            </a:r>
            <a:r>
              <a:rPr lang="en-US" sz="2400" b="0" i="0" u="none" strike="noStrike" baseline="0" dirty="0"/>
              <a:t>Therefore </a:t>
            </a:r>
            <a:r>
              <a:rPr lang="en-US" sz="2400" b="0" i="0" u="none" strike="noStrike" baseline="0" dirty="0">
                <a:highlight>
                  <a:srgbClr val="FFFF00"/>
                </a:highlight>
              </a:rPr>
              <a:t>BRR = 0x0683.</a:t>
            </a:r>
          </a:p>
          <a:p>
            <a:pPr algn="l"/>
            <a:endParaRPr lang="en-US" sz="2400" dirty="0">
              <a:highlight>
                <a:srgbClr val="FFFF00"/>
              </a:highlight>
            </a:endParaRPr>
          </a:p>
          <a:p>
            <a:pPr marL="457200" indent="-457200">
              <a:buAutoNum type="alphaLcParenBoth" startAt="2"/>
            </a:pPr>
            <a:r>
              <a:rPr lang="en-IN" sz="2400" dirty="0"/>
              <a:t>16MHz / 16 x 115,200 = 8.68. </a:t>
            </a:r>
          </a:p>
          <a:p>
            <a:r>
              <a:rPr lang="en-IN" sz="2400" dirty="0"/>
              <a:t>        Now, 08 = 0x008 for upper 12-bits. </a:t>
            </a:r>
          </a:p>
          <a:p>
            <a:r>
              <a:rPr lang="en-IN" sz="2400" dirty="0"/>
              <a:t>        For </a:t>
            </a:r>
            <a:r>
              <a:rPr lang="fr-FR" sz="2400" dirty="0"/>
              <a:t>fraction part, 0.68 x 16 = </a:t>
            </a:r>
            <a:r>
              <a:rPr lang="en-US" sz="2400" dirty="0"/>
              <a:t>10.88 and we use 11 = 0xB for lower 4-bits. </a:t>
            </a:r>
          </a:p>
          <a:p>
            <a:r>
              <a:rPr lang="en-US" sz="2400" dirty="0"/>
              <a:t>        Therefore </a:t>
            </a:r>
            <a:r>
              <a:rPr lang="en-US" sz="2400" dirty="0">
                <a:highlight>
                  <a:srgbClr val="FFFF00"/>
                </a:highlight>
              </a:rPr>
              <a:t>BRR = 0x008B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6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BBA4D-FF8C-EB79-4AEE-00EB05CB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D338-8E67-1C9A-73BA-B1791B0E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 rate register (USART_BRR)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FB45-B59A-F25E-29D8-C483A089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57016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6AF658-AD1C-EDD2-CD0A-DC7B5C31654B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685C75-05A6-7BD0-4391-4D52195B7184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FF8C5-2F8A-C11C-1559-DEA59C05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38" y="788873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58F3D-4FA9-73CA-DC62-5BADF6540396}"/>
              </a:ext>
            </a:extLst>
          </p:cNvPr>
          <p:cNvSpPr txBox="1"/>
          <p:nvPr/>
        </p:nvSpPr>
        <p:spPr>
          <a:xfrm>
            <a:off x="377096" y="1568156"/>
            <a:ext cx="11543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1" u="none" strike="noStrike" baseline="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 the clock source of 16 MHz is fed to USART Baud rate generator with oversampling rate of 8. Find the values for the USART_BRR register for baud rates of (a) 9,600, (b) 115,200.</a:t>
            </a:r>
            <a:endParaRPr lang="en-IN" sz="2000" b="1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0034F-C2D1-2F69-4796-84C50A392079}"/>
              </a:ext>
            </a:extLst>
          </p:cNvPr>
          <p:cNvSpPr txBox="1"/>
          <p:nvPr/>
        </p:nvSpPr>
        <p:spPr>
          <a:xfrm>
            <a:off x="377096" y="2369466"/>
            <a:ext cx="11706749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/>
              <a:t>USARTDIV = </a:t>
            </a:r>
            <a:r>
              <a:rPr lang="en-IN" sz="2400" dirty="0" err="1"/>
              <a:t>f</a:t>
            </a:r>
            <a:r>
              <a:rPr lang="en-IN" sz="2400" b="0" i="0" u="none" strike="noStrike" baseline="0" dirty="0" err="1"/>
              <a:t>ck</a:t>
            </a:r>
            <a:r>
              <a:rPr lang="en-IN" sz="2400" b="0" i="0" u="none" strike="noStrike" baseline="0" dirty="0"/>
              <a:t> / </a:t>
            </a:r>
            <a:r>
              <a:rPr lang="en-IN" sz="2400" dirty="0"/>
              <a:t>8</a:t>
            </a:r>
            <a:r>
              <a:rPr lang="en-IN" sz="2400" b="0" i="0" u="none" strike="noStrike" baseline="0" dirty="0"/>
              <a:t> x Baud</a:t>
            </a:r>
          </a:p>
          <a:p>
            <a:pPr algn="l"/>
            <a:endParaRPr lang="en-IN" sz="2400" b="0" i="0" u="none" strike="noStrike" baseline="0" dirty="0"/>
          </a:p>
          <a:p>
            <a:pPr marL="457200" indent="-457200" algn="l">
              <a:buAutoNum type="alphaLcParenBoth"/>
            </a:pPr>
            <a:r>
              <a:rPr lang="en-US" sz="2400" b="0" i="0" u="none" strike="noStrike" baseline="0" dirty="0"/>
              <a:t>16MHz / 8 x 9,600 = 280.33. Now, we use 280 = 0x118 for upper 12-bits.</a:t>
            </a:r>
          </a:p>
          <a:p>
            <a:pPr algn="l"/>
            <a:r>
              <a:rPr lang="en-US" sz="2400" b="0" i="0" u="none" strike="noStrike" baseline="0" dirty="0"/>
              <a:t>       For fraction part, 0.33 x 8 = 2.64 and we use 3 for 3 lower bits. </a:t>
            </a:r>
          </a:p>
          <a:p>
            <a:pPr algn="l"/>
            <a:r>
              <a:rPr lang="en-US" sz="2400" dirty="0"/>
              <a:t>       </a:t>
            </a:r>
            <a:r>
              <a:rPr lang="en-US" sz="2400" b="0" i="0" u="none" strike="noStrike" baseline="0" dirty="0"/>
              <a:t>Therefore </a:t>
            </a:r>
            <a:r>
              <a:rPr lang="en-US" sz="2400" b="0" i="0" u="none" strike="noStrike" baseline="0" dirty="0">
                <a:highlight>
                  <a:srgbClr val="FFFF00"/>
                </a:highlight>
              </a:rPr>
              <a:t>BRR = 0x1183.</a:t>
            </a:r>
            <a:r>
              <a:rPr lang="en-US" sz="2400" b="0" i="0" u="none" strike="noStrike" baseline="0" dirty="0"/>
              <a:t>  </a:t>
            </a:r>
            <a:r>
              <a:rPr lang="en-US" sz="2400" b="0" i="1" u="none" strike="noStrike" baseline="0" dirty="0">
                <a:solidFill>
                  <a:srgbClr val="C00000"/>
                </a:solidFill>
              </a:rPr>
              <a:t>(Notice the 4th bit must be 0 in oversampling of 8.)</a:t>
            </a:r>
            <a:endParaRPr lang="en-US" sz="2400" i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457200" indent="-457200">
              <a:buAutoNum type="alphaLcParenBoth" startAt="2"/>
            </a:pPr>
            <a:r>
              <a:rPr lang="en-US" sz="2400" dirty="0"/>
              <a:t>16MHz / 8 x 115,200 = 17.36. We use 17 = 0x011 for upper 12bits. </a:t>
            </a:r>
          </a:p>
          <a:p>
            <a:r>
              <a:rPr lang="en-US" sz="2400" dirty="0"/>
              <a:t>       For fraction part, 0.36 x 8 = 2.88 and we use 3 for lower 3 bits. </a:t>
            </a:r>
          </a:p>
          <a:p>
            <a:r>
              <a:rPr lang="en-US" sz="2400" dirty="0"/>
              <a:t>       Therefore BRR = 0x0113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788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6750-3DFF-7E59-59D6-5D3D7E49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2371F9-B25D-2F67-EE8F-5B01177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4513661"/>
            <a:ext cx="6191478" cy="1034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9FF0A2-ED63-4AEA-5A3E-431DB1AF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65" y="5161456"/>
            <a:ext cx="6405480" cy="11596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83623-A8FF-152D-0DFF-86D7394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register 1 (USART_CR1)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DE575-9D9B-CF70-BBDC-EABD976E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57016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1DAF1-2F17-633E-C583-80988D771EC1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63C696-D0CB-20CC-9CCB-982762408749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F67468-546B-B6C3-39A2-06E8F511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9" y="631449"/>
            <a:ext cx="11622742" cy="1702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1E8C7-E8B5-57D2-2239-99EEF2DE4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5" y="2690524"/>
            <a:ext cx="4274369" cy="113983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3830F-A262-EB8A-E97A-7F8AE6DE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50" y="2436573"/>
            <a:ext cx="6890121" cy="213381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2339A2-4BB4-6098-A57E-7041266C1B07}"/>
              </a:ext>
            </a:extLst>
          </p:cNvPr>
          <p:cNvSpPr/>
          <p:nvPr/>
        </p:nvSpPr>
        <p:spPr>
          <a:xfrm>
            <a:off x="486335" y="1567147"/>
            <a:ext cx="800101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7B719-E7D2-5706-583F-0B9583BEE74A}"/>
              </a:ext>
            </a:extLst>
          </p:cNvPr>
          <p:cNvSpPr/>
          <p:nvPr/>
        </p:nvSpPr>
        <p:spPr>
          <a:xfrm>
            <a:off x="2178423" y="1576107"/>
            <a:ext cx="1246094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80C1-7DC0-A349-4ECB-D0DDD41288BE}"/>
              </a:ext>
            </a:extLst>
          </p:cNvPr>
          <p:cNvSpPr/>
          <p:nvPr/>
        </p:nvSpPr>
        <p:spPr>
          <a:xfrm>
            <a:off x="9083485" y="1567148"/>
            <a:ext cx="1494868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7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755" y="2523646"/>
            <a:ext cx="3155719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USART2 PA2 - Tx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2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3EB8-4E62-A7F7-9EFD-196A2BB5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B123-F8AF-F1D1-25A9-44AA6FE5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51" y="-38396"/>
            <a:ext cx="9780495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 Oscillator for system clock of STM32F4 (16MHz)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15EC6-FBF2-A773-D3EE-86C08494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3B7F55-E04C-2DB9-1A1F-2F3ADB3FF80F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2601F-AF36-1110-89E6-4B41A80B5F0C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CD96E-8453-EAFE-7D38-F22B267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5" y="616946"/>
            <a:ext cx="4141694" cy="1164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B3A341-0814-7C65-6CF7-74ADE2A3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3" y="1982722"/>
            <a:ext cx="9780494" cy="24031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CAB30-0C1F-193C-A1CB-6CBCD04EA8FA}"/>
              </a:ext>
            </a:extLst>
          </p:cNvPr>
          <p:cNvSpPr/>
          <p:nvPr/>
        </p:nvSpPr>
        <p:spPr>
          <a:xfrm>
            <a:off x="3832414" y="1199200"/>
            <a:ext cx="3814480" cy="36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9109A-09FF-7901-2FEC-5563C09F0DC1}"/>
              </a:ext>
            </a:extLst>
          </p:cNvPr>
          <p:cNvSpPr/>
          <p:nvPr/>
        </p:nvSpPr>
        <p:spPr>
          <a:xfrm>
            <a:off x="10067365" y="3184300"/>
            <a:ext cx="690283" cy="759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6A53A0-5F4D-105A-196C-5857CB08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82" y="4467806"/>
            <a:ext cx="6849035" cy="143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70B60D-C218-3FA3-C8D9-41FE5BD142C6}"/>
              </a:ext>
            </a:extLst>
          </p:cNvPr>
          <p:cNvSpPr txBox="1"/>
          <p:nvPr/>
        </p:nvSpPr>
        <p:spPr>
          <a:xfrm>
            <a:off x="2424953" y="6096565"/>
            <a:ext cx="6719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 need to configure this since the reset value itself enable HSION bit.</a:t>
            </a:r>
          </a:p>
        </p:txBody>
      </p:sp>
    </p:spTree>
    <p:extLst>
      <p:ext uri="{BB962C8B-B14F-4D97-AF65-F5344CB8AC3E}">
        <p14:creationId xmlns:p14="http://schemas.microsoft.com/office/powerpoint/2010/main" val="115010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75FB1-DA60-C6A9-1A9E-75557EEDB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FDB9-60FC-1C04-9E64-05DE44EC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GPIO clock enabled for UART Tx Pin PA2 - GPIOA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7E35C-52E6-C718-87BF-3AD99AB0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8239DB-4A6D-50F0-9E7A-718A9C5F6D32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C7753A-4752-CB37-4C49-AE94951EA950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52F65F-56BF-B6F0-34CB-EE3B3CDE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65" y="760863"/>
            <a:ext cx="8879499" cy="33113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9E879-FA1A-387D-143D-5A7B90DEFBAC}"/>
              </a:ext>
            </a:extLst>
          </p:cNvPr>
          <p:cNvSpPr txBox="1"/>
          <p:nvPr/>
        </p:nvSpPr>
        <p:spPr>
          <a:xfrm>
            <a:off x="4076876" y="5289773"/>
            <a:ext cx="418467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OpenSans-Light"/>
              </a:rPr>
              <a:t>RCC-&gt;AHB1ENR |=(1U&lt;&lt;0);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0968F-57A5-E5B3-BB0F-FDD23B4B445C}"/>
              </a:ext>
            </a:extLst>
          </p:cNvPr>
          <p:cNvSpPr txBox="1"/>
          <p:nvPr/>
        </p:nvSpPr>
        <p:spPr>
          <a:xfrm>
            <a:off x="3358826" y="4464546"/>
            <a:ext cx="5690658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1" i="1" dirty="0">
                <a:solidFill>
                  <a:srgbClr val="002060"/>
                </a:solidFill>
                <a:highlight>
                  <a:srgbClr val="FFFF00"/>
                </a:highlight>
                <a:latin typeface="OpenSans-Light"/>
              </a:rPr>
              <a:t>/*1. Enable GPIOA clock by Writing 1 to bit0 of AHB1ENR*/</a:t>
            </a:r>
            <a:endParaRPr lang="en-IN" sz="1801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329D5D-0E52-E944-069A-F12E9A1A1DB4}"/>
              </a:ext>
            </a:extLst>
          </p:cNvPr>
          <p:cNvSpPr/>
          <p:nvPr/>
        </p:nvSpPr>
        <p:spPr>
          <a:xfrm>
            <a:off x="9771530" y="3312998"/>
            <a:ext cx="564776" cy="676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8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F6DB-7B4A-61ED-92EE-02F16286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0544-A124-E9D7-1C68-C4070756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B9063-8550-D022-07E8-60BD15D7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268F7-9E7A-58FC-D9D4-A63C00A035C9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2AD67-485C-4CDB-C66D-5BAAD23ECF14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A9A36E-E518-72E4-EE07-C1DD959D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639985"/>
            <a:ext cx="11644571" cy="23248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70B65-03AB-731E-6210-97E74FD8E821}"/>
              </a:ext>
            </a:extLst>
          </p:cNvPr>
          <p:cNvSpPr txBox="1"/>
          <p:nvPr/>
        </p:nvSpPr>
        <p:spPr>
          <a:xfrm>
            <a:off x="1571" y="3156628"/>
            <a:ext cx="7179158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1" dirty="0">
                <a:solidFill>
                  <a:srgbClr val="002060"/>
                </a:solidFill>
                <a:highlight>
                  <a:srgbClr val="FFFF00"/>
                </a:highlight>
                <a:latin typeface="OpenSans-Light"/>
              </a:rPr>
              <a:t>/*2. Set PA2 to alternate function mode by writing 1 to bit of MODER*/</a:t>
            </a:r>
            <a:endParaRPr lang="en-IN" sz="180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DAEB9-B4F5-D6BB-A607-9C46C1915612}"/>
              </a:ext>
            </a:extLst>
          </p:cNvPr>
          <p:cNvSpPr txBox="1"/>
          <p:nvPr/>
        </p:nvSpPr>
        <p:spPr>
          <a:xfrm>
            <a:off x="479339" y="3606778"/>
            <a:ext cx="446594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OpenSans-Light"/>
              </a:rPr>
              <a:t>GPIOA-&gt;MODER |=(1U&lt;&lt;5);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BFEA6-DF54-E0B4-AFDE-676C053B8264}"/>
              </a:ext>
            </a:extLst>
          </p:cNvPr>
          <p:cNvSpPr/>
          <p:nvPr/>
        </p:nvSpPr>
        <p:spPr>
          <a:xfrm>
            <a:off x="7368988" y="2019263"/>
            <a:ext cx="1506071" cy="876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0124B-C8F7-58F9-204F-E3619A6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21" y="4385617"/>
            <a:ext cx="7900324" cy="2038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07B221-FE70-4F35-1756-DD66EA235D24}"/>
              </a:ext>
            </a:extLst>
          </p:cNvPr>
          <p:cNvSpPr/>
          <p:nvPr/>
        </p:nvSpPr>
        <p:spPr>
          <a:xfrm>
            <a:off x="4437529" y="5701553"/>
            <a:ext cx="3101789" cy="26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80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58CF-19AD-ACDC-E8F5-07E5F827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96E3-1821-B6AF-7F91-EFA78788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3F44-B2F5-3441-E4FE-1395EEDD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FE218-0681-F2BC-7E84-76E630FF1FAD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C060AD-C449-F86F-23F2-42E6B6A81BBC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6E34CD-062A-D9DE-7DFC-08ABD547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4"/>
          <a:stretch/>
        </p:blipFill>
        <p:spPr>
          <a:xfrm>
            <a:off x="49594" y="2028755"/>
            <a:ext cx="12074880" cy="3236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527333-83D2-C8AF-5480-8B12196B3318}"/>
              </a:ext>
            </a:extLst>
          </p:cNvPr>
          <p:cNvSpPr txBox="1"/>
          <p:nvPr/>
        </p:nvSpPr>
        <p:spPr>
          <a:xfrm>
            <a:off x="4437529" y="968048"/>
            <a:ext cx="311971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/>
              <a:t>Alternate function mapping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4D51CA-7105-6B91-6115-632971675CC8}"/>
              </a:ext>
            </a:extLst>
          </p:cNvPr>
          <p:cNvSpPr/>
          <p:nvPr/>
        </p:nvSpPr>
        <p:spPr>
          <a:xfrm>
            <a:off x="6562164" y="2012125"/>
            <a:ext cx="851648" cy="3252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D2DD0E-DAFD-61DD-BC1F-ABC639E9D12F}"/>
              </a:ext>
            </a:extLst>
          </p:cNvPr>
          <p:cNvSpPr/>
          <p:nvPr/>
        </p:nvSpPr>
        <p:spPr>
          <a:xfrm>
            <a:off x="239803" y="3881433"/>
            <a:ext cx="7317444" cy="986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47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C49D-AF8E-3350-1DEB-E469FAB55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36AB-8ECF-7551-0633-024F62B0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1614-E434-0DB8-702C-64D1B759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8B7BE-BE94-29F1-A215-DBF687D20CB2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E280F9-2C19-8767-4BFB-FA927F6439D8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68132C-55FE-32D0-951A-D155FA966D9D}"/>
              </a:ext>
            </a:extLst>
          </p:cNvPr>
          <p:cNvSpPr txBox="1"/>
          <p:nvPr/>
        </p:nvSpPr>
        <p:spPr>
          <a:xfrm>
            <a:off x="3083859" y="641212"/>
            <a:ext cx="566569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GPIO alternate function high register (</a:t>
            </a:r>
            <a:r>
              <a:rPr lang="en-US" sz="2000" b="1" dirty="0" err="1"/>
              <a:t>GPIOx_AFRH</a:t>
            </a:r>
            <a:r>
              <a:rPr lang="en-US" sz="2000" b="1" dirty="0"/>
              <a:t>)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68AD4-04D2-7E68-E0B5-71C07D29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26" y="1295705"/>
            <a:ext cx="10046347" cy="5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8190C-1A56-A65A-6410-405AC60F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8D7A-2023-7C5B-0209-E21C9A68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3C37D-6BD8-0B41-B223-B633BABB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1B041A-4873-D929-279B-440AE7B9DA7A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1DE3AD-5D72-9C40-8FFC-222465A3181D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0ABA14-D194-063D-8C9D-4AFDB73FF47C}"/>
              </a:ext>
            </a:extLst>
          </p:cNvPr>
          <p:cNvSpPr txBox="1"/>
          <p:nvPr/>
        </p:nvSpPr>
        <p:spPr>
          <a:xfrm>
            <a:off x="2309718" y="641358"/>
            <a:ext cx="757256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,Bold"/>
              </a:rPr>
              <a:t>GPIO alternate function low register (</a:t>
            </a:r>
            <a:r>
              <a:rPr lang="en-US" sz="1800" b="1" i="0" u="none" strike="noStrike" baseline="0" dirty="0" err="1">
                <a:latin typeface="Arial,Bold"/>
              </a:rPr>
              <a:t>GPIOx_AFRL</a:t>
            </a:r>
            <a:r>
              <a:rPr lang="en-US" sz="1800" b="1" i="0" u="none" strike="noStrike" baseline="0" dirty="0">
                <a:latin typeface="Arial,Bold"/>
              </a:rPr>
              <a:t>) (x = A..E and H)</a:t>
            </a:r>
            <a:endParaRPr lang="en-IN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35644-0AA3-CA69-D371-CB1ADAEE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581"/>
            <a:ext cx="8592674" cy="4262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A640F8-6C3C-7EA9-35A8-5DE599ADBEFC}"/>
              </a:ext>
            </a:extLst>
          </p:cNvPr>
          <p:cNvSpPr/>
          <p:nvPr/>
        </p:nvSpPr>
        <p:spPr>
          <a:xfrm>
            <a:off x="2241175" y="2134272"/>
            <a:ext cx="2196354" cy="60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7A354-5916-1E27-6E1E-16489C26541D}"/>
              </a:ext>
            </a:extLst>
          </p:cNvPr>
          <p:cNvSpPr txBox="1"/>
          <p:nvPr/>
        </p:nvSpPr>
        <p:spPr>
          <a:xfrm>
            <a:off x="5871614" y="5012924"/>
            <a:ext cx="4675366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GPIOA-&gt;AFR[0] &amp;= (~(1&lt;&lt;11));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9DC88-E1E7-C1AC-4F28-18F704868C09}"/>
              </a:ext>
            </a:extLst>
          </p:cNvPr>
          <p:cNvSpPr txBox="1"/>
          <p:nvPr/>
        </p:nvSpPr>
        <p:spPr>
          <a:xfrm>
            <a:off x="5387789" y="5768387"/>
            <a:ext cx="6615952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GPIOA-&gt;AFR[0] |= (1&lt;&lt;10) | (1&lt;&lt;9) | (1&lt;&lt;8);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7331C-F12F-706A-B573-45E9A19A4F31}"/>
              </a:ext>
            </a:extLst>
          </p:cNvPr>
          <p:cNvSpPr/>
          <p:nvPr/>
        </p:nvSpPr>
        <p:spPr>
          <a:xfrm>
            <a:off x="1954306" y="5090738"/>
            <a:ext cx="923365" cy="30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67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EA82-A177-59ED-1407-2F644A6A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E5D6-ADA7-7FBF-E12D-FFAB109A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80" y="-27263"/>
            <a:ext cx="10496550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Universal synchronous asynchronous receiver transmitter (USART)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1A774-689B-DE6B-DD15-3134C8F3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 dirty="0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0A2B6D-4FB9-3D7F-18E8-EF9D4C9BD66A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63F850-97B5-F0E3-356C-2EEBC1D1E388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C2E34E-62FB-CD0B-26E4-A6A1FFD90F37}"/>
              </a:ext>
            </a:extLst>
          </p:cNvPr>
          <p:cNvSpPr txBox="1"/>
          <p:nvPr/>
        </p:nvSpPr>
        <p:spPr>
          <a:xfrm>
            <a:off x="268697" y="573378"/>
            <a:ext cx="11759380" cy="1323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The universal synchronous asynchronous receiver transmitter (USART) offers a flexible means of full-duplex data exchange with external equipment requiring an industry standard NRZ asynchronous serial data format. </a:t>
            </a: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The USART offers a very wide range of baud rates using a fractional baud rate generator.</a:t>
            </a:r>
            <a:endParaRPr lang="en-IN" sz="2000" dirty="0">
              <a:solidFill>
                <a:schemeClr val="accent2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719F9-7E5A-DF3C-982A-A362073A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413" y="2623666"/>
            <a:ext cx="5032869" cy="2252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385F-9CC9-6361-F2DA-27AEE81D9E17}"/>
              </a:ext>
            </a:extLst>
          </p:cNvPr>
          <p:cNvSpPr txBox="1"/>
          <p:nvPr/>
        </p:nvSpPr>
        <p:spPr>
          <a:xfrm>
            <a:off x="6910413" y="2153629"/>
            <a:ext cx="4780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T</a:t>
            </a:r>
            <a:r>
              <a:rPr lang="en-US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wo Device Communicate through UART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70AD-FB8B-276A-B603-5BD2534B35CF}"/>
              </a:ext>
            </a:extLst>
          </p:cNvPr>
          <p:cNvSpPr txBox="1"/>
          <p:nvPr/>
        </p:nvSpPr>
        <p:spPr>
          <a:xfrm>
            <a:off x="216310" y="2669211"/>
            <a:ext cx="6345128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Only two pins are used to transfer and receive data such as a transmit pin (Tx) and a receiver pin (Rx).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The other two pins are just power supply pins such as ground and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Vcc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(usually a power source of the device).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But one important point to consider here is that the ground terminal or reference point of both devices should be common.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6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6FEF-BC1B-DC14-F297-66E9C18D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E9E-3AF0-9D0D-DC7B-5812F59E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13528"/>
            <a:ext cx="3857066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USART2 clock enable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7801-6449-B6E6-AD92-BF4CC75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6B007C-0D1F-DD75-57D8-DAC56850103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C3ACFA-414B-DEA6-D76E-BA6015DE3DED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6993D6-AA8E-FC7A-910E-94FFA9AA6FA9}"/>
              </a:ext>
            </a:extLst>
          </p:cNvPr>
          <p:cNvSpPr txBox="1"/>
          <p:nvPr/>
        </p:nvSpPr>
        <p:spPr>
          <a:xfrm>
            <a:off x="2309718" y="641358"/>
            <a:ext cx="68432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latin typeface="Arial,Bold"/>
              </a:rPr>
              <a:t>RCC APB1 peripheral clock enable register (RCC_APB1ENR)</a:t>
            </a:r>
            <a:endParaRPr lang="en-IN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59CA5-F79B-EC23-B967-4B7500B9D8D2}"/>
              </a:ext>
            </a:extLst>
          </p:cNvPr>
          <p:cNvSpPr txBox="1"/>
          <p:nvPr/>
        </p:nvSpPr>
        <p:spPr>
          <a:xfrm>
            <a:off x="6511061" y="4614777"/>
            <a:ext cx="4675366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RCC-&gt;APB1ENR |= (1&lt;&lt;17);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B0940A-78DC-9ACC-08B5-E2E723BF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1206369"/>
            <a:ext cx="9735671" cy="21055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F97144-B601-6A5E-B3F1-4D04651AE9D7}"/>
              </a:ext>
            </a:extLst>
          </p:cNvPr>
          <p:cNvSpPr/>
          <p:nvPr/>
        </p:nvSpPr>
        <p:spPr>
          <a:xfrm>
            <a:off x="9260541" y="1467745"/>
            <a:ext cx="815789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10E669-0206-37C7-CCC3-EDDCE7A9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1" y="4273619"/>
            <a:ext cx="5020499" cy="14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38F9-B24E-3C7C-A098-4981DFB1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FE0D-E022-8076-6CC6-69C63703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98" y="13528"/>
            <a:ext cx="5954807" cy="53933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Baudrate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USART2 to be 115200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10EEA-3E67-E00B-5EEA-D28F4805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EC194-BAE7-21E6-F4B9-248F09150A73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43C42-5EF8-C44E-2B97-DF3694BCD6D9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116DE5-BFB6-33A9-AC3E-781380C07189}"/>
              </a:ext>
            </a:extLst>
          </p:cNvPr>
          <p:cNvSpPr txBox="1"/>
          <p:nvPr/>
        </p:nvSpPr>
        <p:spPr>
          <a:xfrm>
            <a:off x="3801993" y="4224415"/>
            <a:ext cx="375352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USART2-&gt;BRR = 0x008B;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7B59-24C0-64A9-D4FF-92AFE5AB2E61}"/>
              </a:ext>
            </a:extLst>
          </p:cNvPr>
          <p:cNvSpPr txBox="1"/>
          <p:nvPr/>
        </p:nvSpPr>
        <p:spPr>
          <a:xfrm>
            <a:off x="1023069" y="1994564"/>
            <a:ext cx="992846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16MHz / 16 x 115,200 = 8.68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Now, 08 = 0x008 for upper 12-bits.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For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part, 0.68 x 16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10.88 and we use 11 = 0xB for lower 4-bits.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Therefore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BRR = 0x008B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2F255-0D5B-E1EF-D668-6E677763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925244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ED307-9F78-7204-D785-182FD039002A}"/>
              </a:ext>
            </a:extLst>
          </p:cNvPr>
          <p:cNvSpPr txBox="1"/>
          <p:nvPr/>
        </p:nvSpPr>
        <p:spPr>
          <a:xfrm>
            <a:off x="7861184" y="1024868"/>
            <a:ext cx="364139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/>
              <a:t>USARTDIV = </a:t>
            </a:r>
            <a:r>
              <a:rPr lang="en-IN" sz="2400" dirty="0" err="1"/>
              <a:t>f</a:t>
            </a:r>
            <a:r>
              <a:rPr lang="en-IN" sz="2400" b="0" i="0" u="none" strike="noStrike" baseline="-25000" dirty="0" err="1"/>
              <a:t>ck</a:t>
            </a:r>
            <a:r>
              <a:rPr lang="en-IN" sz="2400" b="0" i="0" u="none" strike="noStrike" baseline="0" dirty="0"/>
              <a:t> / (16 x </a:t>
            </a:r>
            <a:r>
              <a:rPr lang="en-IN" sz="2400" dirty="0"/>
              <a:t>b</a:t>
            </a:r>
            <a:r>
              <a:rPr lang="en-IN" sz="2400" b="0" i="0" u="none" strike="noStrike" baseline="0" dirty="0"/>
              <a:t>aud)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A246CC-8C35-7FA2-94F6-AD9E2C98EA8C}"/>
              </a:ext>
            </a:extLst>
          </p:cNvPr>
          <p:cNvSpPr/>
          <p:nvPr/>
        </p:nvSpPr>
        <p:spPr>
          <a:xfrm>
            <a:off x="6498045" y="10228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597B2-55F2-65B1-4670-CC2C617AC0FF}"/>
              </a:ext>
            </a:extLst>
          </p:cNvPr>
          <p:cNvSpPr txBox="1"/>
          <p:nvPr/>
        </p:nvSpPr>
        <p:spPr>
          <a:xfrm>
            <a:off x="6448380" y="572401"/>
            <a:ext cx="110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OVER8=0</a:t>
            </a:r>
            <a:r>
              <a:rPr lang="en-US" sz="1800" b="0" i="0" u="none" strike="noStrike" baseline="0" dirty="0"/>
              <a:t>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C5F5A-B83A-8910-222B-6AEF199B9C92}"/>
              </a:ext>
            </a:extLst>
          </p:cNvPr>
          <p:cNvSpPr txBox="1"/>
          <p:nvPr/>
        </p:nvSpPr>
        <p:spPr>
          <a:xfrm>
            <a:off x="8001578" y="584165"/>
            <a:ext cx="316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oversampling rate of 16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749FA7-8DB3-020F-2397-BD2E6FB9CE4D}"/>
              </a:ext>
            </a:extLst>
          </p:cNvPr>
          <p:cNvSpPr txBox="1"/>
          <p:nvPr/>
        </p:nvSpPr>
        <p:spPr>
          <a:xfrm>
            <a:off x="3446114" y="5066257"/>
            <a:ext cx="4465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 err="1">
                <a:highlight>
                  <a:srgbClr val="FFFF00"/>
                </a:highlight>
              </a:rPr>
              <a:t>Baudrate</a:t>
            </a:r>
            <a:r>
              <a:rPr lang="en-IN" i="1" dirty="0">
                <a:highlight>
                  <a:srgbClr val="FFFF00"/>
                </a:highlight>
              </a:rPr>
              <a:t> of USART2 to be 115200 @ 16 </a:t>
            </a:r>
            <a:r>
              <a:rPr lang="en-IN" i="1" dirty="0" err="1">
                <a:highlight>
                  <a:srgbClr val="FFFF00"/>
                </a:highlight>
              </a:rPr>
              <a:t>Mhz</a:t>
            </a:r>
            <a:endParaRPr lang="en-IN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796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764C-1F76-B8B4-DCEE-5A13F803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3FD8-79E9-ED54-D968-53347D86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8" y="13528"/>
            <a:ext cx="5040407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register 1 (USART_CR1)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810F7-886E-65F1-304C-2C900D9C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826735-CD67-D5BE-E459-D828895E1E04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7041F6-B5E7-EB98-BB06-17708C0D08A8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758E2-86E5-68E0-AA6F-DFC39B7509EE}"/>
              </a:ext>
            </a:extLst>
          </p:cNvPr>
          <p:cNvSpPr txBox="1"/>
          <p:nvPr/>
        </p:nvSpPr>
        <p:spPr>
          <a:xfrm>
            <a:off x="1287490" y="5683031"/>
            <a:ext cx="382582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>
                <a:solidFill>
                  <a:srgbClr val="C00000"/>
                </a:solidFill>
                <a:latin typeface="OpenSans-Light"/>
              </a:rPr>
              <a:t>USART2-&gt;CR1 |= (1&lt;&lt;3);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659A7-864F-96BC-F9E3-6D128129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827"/>
            <a:ext cx="12192000" cy="16944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82EED-C71E-3BF7-D6CB-347B1DD49591}"/>
              </a:ext>
            </a:extLst>
          </p:cNvPr>
          <p:cNvSpPr/>
          <p:nvPr/>
        </p:nvSpPr>
        <p:spPr>
          <a:xfrm>
            <a:off x="1927413" y="1578542"/>
            <a:ext cx="815789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04D3D-AC4A-FF4C-B677-797BDC76544A}"/>
              </a:ext>
            </a:extLst>
          </p:cNvPr>
          <p:cNvSpPr/>
          <p:nvPr/>
        </p:nvSpPr>
        <p:spPr>
          <a:xfrm>
            <a:off x="9278471" y="1542060"/>
            <a:ext cx="815789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83073-5CA6-B609-582E-95D140A8FCAF}"/>
              </a:ext>
            </a:extLst>
          </p:cNvPr>
          <p:cNvSpPr txBox="1"/>
          <p:nvPr/>
        </p:nvSpPr>
        <p:spPr>
          <a:xfrm>
            <a:off x="7084223" y="5686459"/>
            <a:ext cx="4114800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USART2-&gt;CR1 |= (1&lt;&lt;13);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3BB60-1E71-FE8D-3E61-B0F60C40F3F8}"/>
              </a:ext>
            </a:extLst>
          </p:cNvPr>
          <p:cNvSpPr txBox="1"/>
          <p:nvPr/>
        </p:nvSpPr>
        <p:spPr>
          <a:xfrm>
            <a:off x="2582890" y="5215169"/>
            <a:ext cx="123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FFFF00"/>
                </a:highlight>
              </a:rPr>
              <a:t>Tx enable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57F0C-75B5-2407-E884-423552328B2B}"/>
              </a:ext>
            </a:extLst>
          </p:cNvPr>
          <p:cNvSpPr txBox="1"/>
          <p:nvPr/>
        </p:nvSpPr>
        <p:spPr>
          <a:xfrm>
            <a:off x="8479949" y="5218597"/>
            <a:ext cx="161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USART2 enable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3987E8-9981-24A0-3D0A-E7CF82DE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" y="3696585"/>
            <a:ext cx="8545009" cy="146931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87A792-A155-BB04-6492-37AF6389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67" y="2433334"/>
            <a:ext cx="6695733" cy="115067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9940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47F6-18AE-2E7E-05B3-D18BCB0D8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2318-BE64-1F9F-349B-3BE908C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74" y="0"/>
            <a:ext cx="6376149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Sending Character Through USART2 TX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E2F8-DF7C-DD3F-483E-0347490E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826CF3-059B-D3C7-EC49-E7CB90F645D5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9C77C-5229-F5CD-5672-AA0A8FA7BB82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C6F0529-102A-A871-788F-F4CBFFAC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620523"/>
            <a:ext cx="11779624" cy="161695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8851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44FE-3F90-FA7D-5EE9-CF3541E3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0D8E-9919-9007-B0BC-A78DB3F5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74" y="0"/>
            <a:ext cx="6376149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Sending Character Through USART2 TX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26853-8C5C-6A1A-9655-49220527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5910C5-E9B3-BFC6-4D0B-68D4CC13BCD7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20E674-AE56-7E11-D37A-08CDEEC5669B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E0C3B20-DD92-E9AB-B8B6-06FFA95C1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1010799"/>
            <a:ext cx="12083845" cy="479349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2492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41290-C531-DF9A-AE6B-DA5009D1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7F2-1C96-9177-E33A-0CEA8B7D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90" y="14918"/>
            <a:ext cx="10934192" cy="539336"/>
          </a:xfrm>
        </p:spPr>
        <p:txBody>
          <a:bodyPr>
            <a:normAutofit fontScale="90000"/>
          </a:bodyPr>
          <a:lstStyle/>
          <a:p>
            <a:r>
              <a:rPr lang="en-US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view UART output using FT232RL USB-to-serial UART module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07826-38D9-0DCA-4597-24843860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41FBA-6A7C-06F9-06A4-C49122694CD1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B7F80-0B38-E180-4427-D2FAB6E8A1EA}"/>
              </a:ext>
            </a:extLst>
          </p:cNvPr>
          <p:cNvCxnSpPr>
            <a:cxnSpLocks/>
          </p:cNvCxnSpPr>
          <p:nvPr/>
        </p:nvCxnSpPr>
        <p:spPr>
          <a:xfrm>
            <a:off x="216310" y="6492875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F58598-960D-F0FC-9D9A-93E7F7772C2E}"/>
              </a:ext>
            </a:extLst>
          </p:cNvPr>
          <p:cNvSpPr txBox="1"/>
          <p:nvPr/>
        </p:nvSpPr>
        <p:spPr>
          <a:xfrm>
            <a:off x="4455458" y="635019"/>
            <a:ext cx="30748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Procedure to check the 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CCE6DC-0F94-2ED5-0853-0CADEF5F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8"/>
          <a:stretch/>
        </p:blipFill>
        <p:spPr>
          <a:xfrm>
            <a:off x="4720841" y="2898183"/>
            <a:ext cx="5802650" cy="24405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AAA95F-FEF1-F844-8277-811BBED0156D}"/>
              </a:ext>
            </a:extLst>
          </p:cNvPr>
          <p:cNvSpPr/>
          <p:nvPr/>
        </p:nvSpPr>
        <p:spPr>
          <a:xfrm>
            <a:off x="1851090" y="2553389"/>
            <a:ext cx="1841011" cy="2788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3F4C51-2390-011D-1CC2-0BAC27E71709}"/>
              </a:ext>
            </a:extLst>
          </p:cNvPr>
          <p:cNvSpPr/>
          <p:nvPr/>
        </p:nvSpPr>
        <p:spPr>
          <a:xfrm>
            <a:off x="3492676" y="3587856"/>
            <a:ext cx="201568" cy="1972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52B86-8EDC-1FAB-5557-BE27C6A29E2F}"/>
              </a:ext>
            </a:extLst>
          </p:cNvPr>
          <p:cNvSpPr/>
          <p:nvPr/>
        </p:nvSpPr>
        <p:spPr>
          <a:xfrm>
            <a:off x="3485884" y="4121940"/>
            <a:ext cx="201568" cy="1972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898F10-7E31-114D-6953-A4232A4DDD3F}"/>
              </a:ext>
            </a:extLst>
          </p:cNvPr>
          <p:cNvSpPr/>
          <p:nvPr/>
        </p:nvSpPr>
        <p:spPr>
          <a:xfrm>
            <a:off x="3490230" y="2981554"/>
            <a:ext cx="201568" cy="1972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92DB4-527B-F185-9DEB-F5A4FFF10CF5}"/>
              </a:ext>
            </a:extLst>
          </p:cNvPr>
          <p:cNvSpPr txBox="1"/>
          <p:nvPr/>
        </p:nvSpPr>
        <p:spPr>
          <a:xfrm>
            <a:off x="1870065" y="2515855"/>
            <a:ext cx="1841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STM32F401CCU6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0F8F4-4923-02B9-AA13-8ACEF9D91CB8}"/>
              </a:ext>
            </a:extLst>
          </p:cNvPr>
          <p:cNvSpPr txBox="1"/>
          <p:nvPr/>
        </p:nvSpPr>
        <p:spPr>
          <a:xfrm>
            <a:off x="5030051" y="34717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630B2-3989-ACBD-2192-53F1CE634763}"/>
              </a:ext>
            </a:extLst>
          </p:cNvPr>
          <p:cNvSpPr txBox="1"/>
          <p:nvPr/>
        </p:nvSpPr>
        <p:spPr>
          <a:xfrm>
            <a:off x="5030051" y="37976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1C289-CBE3-B3AC-57EE-2A9D12650D20}"/>
              </a:ext>
            </a:extLst>
          </p:cNvPr>
          <p:cNvSpPr txBox="1"/>
          <p:nvPr/>
        </p:nvSpPr>
        <p:spPr>
          <a:xfrm>
            <a:off x="5030051" y="4119850"/>
            <a:ext cx="56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VCC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27522F-3D2E-2EA5-36E7-438DD075B20F}"/>
              </a:ext>
            </a:extLst>
          </p:cNvPr>
          <p:cNvSpPr txBox="1"/>
          <p:nvPr/>
        </p:nvSpPr>
        <p:spPr>
          <a:xfrm>
            <a:off x="5010521" y="477154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28916B-7F51-AD2A-AE59-A221F5BB3C1D}"/>
              </a:ext>
            </a:extLst>
          </p:cNvPr>
          <p:cNvSpPr txBox="1"/>
          <p:nvPr/>
        </p:nvSpPr>
        <p:spPr>
          <a:xfrm>
            <a:off x="3054276" y="288885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6F324E-A907-A23B-6EEE-A77DDF2AB4A3}"/>
              </a:ext>
            </a:extLst>
          </p:cNvPr>
          <p:cNvSpPr txBox="1"/>
          <p:nvPr/>
        </p:nvSpPr>
        <p:spPr>
          <a:xfrm>
            <a:off x="2931817" y="3505288"/>
            <a:ext cx="56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9A135-06A7-308E-861A-03B46DA7D259}"/>
              </a:ext>
            </a:extLst>
          </p:cNvPr>
          <p:cNvSpPr txBox="1"/>
          <p:nvPr/>
        </p:nvSpPr>
        <p:spPr>
          <a:xfrm>
            <a:off x="2931817" y="40481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GND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51EF330-65CA-1AC3-E949-09B1EB8E5E0A}"/>
              </a:ext>
            </a:extLst>
          </p:cNvPr>
          <p:cNvCxnSpPr>
            <a:stCxn id="18" idx="3"/>
          </p:cNvCxnSpPr>
          <p:nvPr/>
        </p:nvCxnSpPr>
        <p:spPr>
          <a:xfrm>
            <a:off x="3691798" y="3080166"/>
            <a:ext cx="1137198" cy="60630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8F4528-6547-67AA-E4DD-BF5295EAB794}"/>
              </a:ext>
            </a:extLst>
          </p:cNvPr>
          <p:cNvCxnSpPr>
            <a:stCxn id="16" idx="3"/>
          </p:cNvCxnSpPr>
          <p:nvPr/>
        </p:nvCxnSpPr>
        <p:spPr>
          <a:xfrm>
            <a:off x="3694244" y="3686468"/>
            <a:ext cx="1134752" cy="632696"/>
          </a:xfrm>
          <a:prstGeom prst="bentConnector3">
            <a:avLst>
              <a:gd name="adj1" fmla="val 421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6443FFA-ED11-7CB0-FCCA-E7C635FE6416}"/>
              </a:ext>
            </a:extLst>
          </p:cNvPr>
          <p:cNvCxnSpPr>
            <a:cxnSpLocks/>
          </p:cNvCxnSpPr>
          <p:nvPr/>
        </p:nvCxnSpPr>
        <p:spPr>
          <a:xfrm>
            <a:off x="3682969" y="4194158"/>
            <a:ext cx="1141544" cy="735655"/>
          </a:xfrm>
          <a:prstGeom prst="bentConnector3">
            <a:avLst>
              <a:gd name="adj1" fmla="val 3507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E4B0E6B-CADB-8348-342C-DD673625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90" y="2521311"/>
            <a:ext cx="8706130" cy="31220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8915D7B-97A1-E180-AAAB-3FE1FD361F9C}"/>
              </a:ext>
            </a:extLst>
          </p:cNvPr>
          <p:cNvSpPr txBox="1"/>
          <p:nvPr/>
        </p:nvSpPr>
        <p:spPr>
          <a:xfrm>
            <a:off x="528918" y="1214614"/>
            <a:ext cx="11554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 </a:t>
            </a:r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FT232RL module</a:t>
            </a:r>
            <a:r>
              <a:rPr lang="en-US" sz="20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a mini USB to serial UART TTL 5V 3.3V converter circuit board designed for communication between a computer's USB port and the microcontroller's programming port.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224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F9FE2-E242-1137-CA9E-0F1009762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4213-494B-6585-F1AB-EB02A9EA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92" y="-37553"/>
            <a:ext cx="10036126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view UART output using HW-417 (USB to TTL converter)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1950C-278A-4AC4-5302-A07D09C8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F4DA54-044A-E96D-530E-881D1C3A0154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B00BA8-0EF9-0411-E113-8A79C2A1CBD5}"/>
              </a:ext>
            </a:extLst>
          </p:cNvPr>
          <p:cNvCxnSpPr>
            <a:cxnSpLocks/>
          </p:cNvCxnSpPr>
          <p:nvPr/>
        </p:nvCxnSpPr>
        <p:spPr>
          <a:xfrm>
            <a:off x="216310" y="6492875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0B13A1-062F-8896-FB02-4A5FD6A92E40}"/>
              </a:ext>
            </a:extLst>
          </p:cNvPr>
          <p:cNvSpPr txBox="1"/>
          <p:nvPr/>
        </p:nvSpPr>
        <p:spPr>
          <a:xfrm>
            <a:off x="4455458" y="635019"/>
            <a:ext cx="30748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Procedure to check the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5FABE-8142-2BA3-8A4F-4B043375CEA1}"/>
              </a:ext>
            </a:extLst>
          </p:cNvPr>
          <p:cNvSpPr txBox="1"/>
          <p:nvPr/>
        </p:nvSpPr>
        <p:spPr>
          <a:xfrm>
            <a:off x="327074" y="1086279"/>
            <a:ext cx="466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Install </a:t>
            </a:r>
            <a:r>
              <a:rPr lang="en-IN" dirty="0" err="1">
                <a:solidFill>
                  <a:srgbClr val="FF0000"/>
                </a:solidFill>
              </a:rPr>
              <a:t>Docklight</a:t>
            </a:r>
            <a:r>
              <a:rPr lang="en-IN" dirty="0">
                <a:solidFill>
                  <a:srgbClr val="FF0000"/>
                </a:solidFill>
              </a:rPr>
              <a:t> V2.4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94C0-510B-7678-0B82-2D83416576AB}"/>
              </a:ext>
            </a:extLst>
          </p:cNvPr>
          <p:cNvSpPr txBox="1"/>
          <p:nvPr/>
        </p:nvSpPr>
        <p:spPr>
          <a:xfrm>
            <a:off x="-84586" y="1464769"/>
            <a:ext cx="3312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https://docklight.de/downloads/</a:t>
            </a:r>
            <a:r>
              <a:rPr lang="en-IN" dirty="0"/>
              <a:t> </a:t>
            </a:r>
          </a:p>
        </p:txBody>
      </p:sp>
      <p:pic>
        <p:nvPicPr>
          <p:cNvPr id="7" name="20241013_121710">
            <a:hlinkClick r:id="" action="ppaction://media"/>
            <a:extLst>
              <a:ext uri="{FF2B5EF4-FFF2-40B4-BE49-F238E27FC236}">
                <a16:creationId xmlns:a16="http://schemas.microsoft.com/office/drawing/2014/main" id="{1A40F636-1ED3-E093-692C-BF496DB137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4804"/>
          <a:stretch/>
        </p:blipFill>
        <p:spPr>
          <a:xfrm>
            <a:off x="3254492" y="1366006"/>
            <a:ext cx="8610434" cy="461069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376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F0A857-839E-7DBA-E20A-F072CD61067F}"/>
              </a:ext>
            </a:extLst>
          </p:cNvPr>
          <p:cNvSpPr txBox="1"/>
          <p:nvPr/>
        </p:nvSpPr>
        <p:spPr>
          <a:xfrm>
            <a:off x="3366019" y="2752531"/>
            <a:ext cx="44530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6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8BC6FD-B3E4-1379-4680-07704A63775F}"/>
              </a:ext>
            </a:extLst>
          </p:cNvPr>
          <p:cNvCxnSpPr>
            <a:cxnSpLocks/>
          </p:cNvCxnSpPr>
          <p:nvPr/>
        </p:nvCxnSpPr>
        <p:spPr>
          <a:xfrm>
            <a:off x="108155" y="36933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113FCE-EBE3-367A-6EB9-80F9491729CC}"/>
              </a:ext>
            </a:extLst>
          </p:cNvPr>
          <p:cNvCxnSpPr>
            <a:cxnSpLocks/>
          </p:cNvCxnSpPr>
          <p:nvPr/>
        </p:nvCxnSpPr>
        <p:spPr>
          <a:xfrm>
            <a:off x="98323" y="677320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DAA1B-D8B4-F3AA-45A6-19F62BC0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42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80" y="-27263"/>
            <a:ext cx="10496550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Universal synchronous asynchronous receiver transmitter (USART)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 dirty="0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0D8B3FD-9899-C2B3-DA14-23934B59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" y="3257782"/>
            <a:ext cx="12058707" cy="308814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60614-8A5B-EB74-2A3A-155A40101A07}"/>
              </a:ext>
            </a:extLst>
          </p:cNvPr>
          <p:cNvSpPr/>
          <p:nvPr/>
        </p:nvSpPr>
        <p:spPr>
          <a:xfrm>
            <a:off x="7704316" y="3319456"/>
            <a:ext cx="1830201" cy="428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888827-B3C0-4A95-B8B9-0C842E717731}"/>
              </a:ext>
            </a:extLst>
          </p:cNvPr>
          <p:cNvSpPr/>
          <p:nvPr/>
        </p:nvSpPr>
        <p:spPr>
          <a:xfrm>
            <a:off x="1922633" y="4510096"/>
            <a:ext cx="1830201" cy="838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F4659-8AF3-1776-B6E1-133D9550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7D2B-6604-C941-5B3B-0EEDF0E5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-11803"/>
            <a:ext cx="2381250" cy="539336"/>
          </a:xfrm>
        </p:spPr>
        <p:txBody>
          <a:bodyPr>
            <a:normAutofit/>
          </a:bodyPr>
          <a:lstStyle/>
          <a:p>
            <a:r>
              <a:rPr lang="en-IN" sz="28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UART Ports</a:t>
            </a:r>
            <a:endParaRPr lang="en-IN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6C4F5-6997-25F6-75B4-7908AFB6F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 dirty="0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BC0799-5534-9D19-AAED-D95AD92064D6}"/>
              </a:ext>
            </a:extLst>
          </p:cNvPr>
          <p:cNvCxnSpPr>
            <a:cxnSpLocks/>
          </p:cNvCxnSpPr>
          <p:nvPr/>
        </p:nvCxnSpPr>
        <p:spPr>
          <a:xfrm>
            <a:off x="24216" y="52753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E606E7-BC90-4EDD-1695-4CAD7EDDDB70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38897C-8673-30FC-31CF-B48EA37F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1170"/>
            <a:ext cx="9402260" cy="448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8DF3D0-CC5B-683A-90C4-115EBE62A18D}"/>
              </a:ext>
            </a:extLst>
          </p:cNvPr>
          <p:cNvSpPr/>
          <p:nvPr/>
        </p:nvSpPr>
        <p:spPr>
          <a:xfrm>
            <a:off x="1523999" y="4544788"/>
            <a:ext cx="9467851" cy="159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86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937" y="-22500"/>
            <a:ext cx="4729163" cy="539336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 functional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31D8C1-FE8A-435A-8345-00FCBC1063AE}"/>
              </a:ext>
            </a:extLst>
          </p:cNvPr>
          <p:cNvSpPr txBox="1"/>
          <p:nvPr/>
        </p:nvSpPr>
        <p:spPr>
          <a:xfrm>
            <a:off x="1650206" y="590848"/>
            <a:ext cx="899636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erial data is transmitted and received in normal USART mode as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frames comprising: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D5891-4B14-BC9D-0BB2-A386060D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07" y="1133475"/>
            <a:ext cx="9883186" cy="318116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2254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4F76-1238-84AB-F54F-A0C789BC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87DE-80A4-7661-CAEA-8EAC5CEA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41" y="2969178"/>
            <a:ext cx="3043518" cy="539336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 registers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3156-F7ED-4425-CECB-66F07EA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B5C9DB-E826-B673-E142-43A69323581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2AD6-DA0C-197D-F833-E41ECBC8F405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1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9" y="-19204"/>
            <a:ext cx="5124452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Status register (USART_SR)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84AD87-EB3C-EFA3-140D-1A13913A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65" y="1167091"/>
            <a:ext cx="11082338" cy="16571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47C24-947B-E18B-8476-8A2A5D6B729B}"/>
              </a:ext>
            </a:extLst>
          </p:cNvPr>
          <p:cNvSpPr/>
          <p:nvPr/>
        </p:nvSpPr>
        <p:spPr>
          <a:xfrm>
            <a:off x="6134099" y="2105027"/>
            <a:ext cx="800101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FD787-B9C9-47B3-07A2-88AD9276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6" y="3391172"/>
            <a:ext cx="10631752" cy="22523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957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01B6-DB16-931C-EE5D-DC4E7804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C633-9E2C-4A9E-5628-95BF7EAF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9" y="-19204"/>
            <a:ext cx="5124452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register (USART_DR)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6D85-9E14-DBF4-8C79-3C5B5A4A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2A7C71-3525-3EFE-65A9-3F50ABA7B9EC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AA8A3F-4BE5-C36A-5026-3F66C2674EBC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65A5706-16EA-610D-7F91-BFFA2F46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4" y="3316030"/>
            <a:ext cx="9983854" cy="28904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145B11-CD5A-9E7E-8AAE-7813E3D9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26" y="682654"/>
            <a:ext cx="7925487" cy="23471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280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 rate register (USART_BRR)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6D2B30-482C-2232-5A1E-15ECDDF3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8" y="529032"/>
            <a:ext cx="10789024" cy="15647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3B3E4-36EF-EE61-F280-06A148D5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75" y="2180106"/>
            <a:ext cx="8732049" cy="14893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5D076A-55B6-B542-A8E9-9E6CECDE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79" y="3748179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225E42-F0A2-B838-0A87-7DE2EB01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12" y="4484062"/>
            <a:ext cx="8247373" cy="16356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537F11-E0CC-387D-79B5-FA3AF6EB5A56}"/>
              </a:ext>
            </a:extLst>
          </p:cNvPr>
          <p:cNvSpPr txBox="1"/>
          <p:nvPr/>
        </p:nvSpPr>
        <p:spPr>
          <a:xfrm>
            <a:off x="2777396" y="6169708"/>
            <a:ext cx="685351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The choice of 16 or 8 oversampling is done via the CR1 Control </a:t>
            </a:r>
            <a:r>
              <a:rPr lang="en-IN" sz="1800" b="0" i="0" u="none" strike="noStrike" baseline="0" dirty="0">
                <a:latin typeface="TimesNewRomanPSMT"/>
              </a:rPr>
              <a:t>register.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547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10288</TotalTime>
  <Words>1088</Words>
  <Application>Microsoft Office PowerPoint</Application>
  <PresentationFormat>Widescreen</PresentationFormat>
  <Paragraphs>124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Universal synchronous asynchronous receiver transmitter (USART)</vt:lpstr>
      <vt:lpstr>Universal synchronous asynchronous receiver transmitter (USART)</vt:lpstr>
      <vt:lpstr>UART Ports</vt:lpstr>
      <vt:lpstr>USART functional description</vt:lpstr>
      <vt:lpstr>USART registers</vt:lpstr>
      <vt:lpstr>Status register (USART_SR)</vt:lpstr>
      <vt:lpstr>Data register (USART_DR)</vt:lpstr>
      <vt:lpstr>Baud rate register (USART_BRR)</vt:lpstr>
      <vt:lpstr>Baud rate register (USART_BRR)</vt:lpstr>
      <vt:lpstr>Baud rate register (USART_BRR)</vt:lpstr>
      <vt:lpstr>Control register 1 (USART_CR1)</vt:lpstr>
      <vt:lpstr>USART2 PA2 - Tx</vt:lpstr>
      <vt:lpstr>Internal Oscillator for system clock of STM32F4 (16MHz)</vt:lpstr>
      <vt:lpstr>GPIO clock enabled for UART Tx Pin PA2 - GPIOA</vt:lpstr>
      <vt:lpstr>Alternate function mode select for USART2 Tx Pin PA2</vt:lpstr>
      <vt:lpstr>Alternate function mode select for USART2 Tx Pin PA2</vt:lpstr>
      <vt:lpstr>Alternate function mode select for USART2 Tx Pin PA2</vt:lpstr>
      <vt:lpstr>Alternate function mode select for USART2 Tx Pin PA2</vt:lpstr>
      <vt:lpstr>USART2 clock enable</vt:lpstr>
      <vt:lpstr>Baudrate of USART2 to be 115200</vt:lpstr>
      <vt:lpstr>Control register 1 (USART_CR1)</vt:lpstr>
      <vt:lpstr>Sending Character Through USART2 TX</vt:lpstr>
      <vt:lpstr>Sending Character Through USART2 TX</vt:lpstr>
      <vt:lpstr>How to view UART output using FT232RL USB-to-serial UART module</vt:lpstr>
      <vt:lpstr>How to view UART output using HW-417 (USB to TTL converter)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Vectored Interrupt Controller (NVIC)</dc:title>
  <dc:creator>vishnu s</dc:creator>
  <cp:lastModifiedBy>Dr. Vishnu S - [CSE]</cp:lastModifiedBy>
  <cp:revision>9</cp:revision>
  <dcterms:created xsi:type="dcterms:W3CDTF">2023-10-30T06:37:51Z</dcterms:created>
  <dcterms:modified xsi:type="dcterms:W3CDTF">2024-10-18T23:56:32Z</dcterms:modified>
</cp:coreProperties>
</file>